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60" r:id="rId2"/>
    <p:sldId id="261" r:id="rId3"/>
    <p:sldId id="264" r:id="rId4"/>
    <p:sldId id="262" r:id="rId5"/>
    <p:sldId id="258" r:id="rId6"/>
    <p:sldId id="257" r:id="rId7"/>
    <p:sldId id="259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image" Target="../media/image8.jpeg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image" Target="../media/image8.jpeg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B95C17-9606-4D87-AEEF-82B2027EDEE8}" type="doc">
      <dgm:prSet loTypeId="urn:microsoft.com/office/officeart/2005/8/layout/radial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7DCBC5B2-C229-4C54-A087-52510D491577}">
      <dgm:prSet phldrT="[Text]" custT="1"/>
      <dgm:spPr/>
      <dgm:t>
        <a:bodyPr/>
        <a:lstStyle/>
        <a:p>
          <a:r>
            <a:rPr lang="en-US" sz="1400" dirty="0" smtClean="0">
              <a:latin typeface="Arial Black" pitchFamily="34" charset="0"/>
            </a:rPr>
            <a:t>To build the High Performance Team</a:t>
          </a:r>
          <a:endParaRPr lang="en-IN" sz="1400" dirty="0">
            <a:latin typeface="Arial Black" pitchFamily="34" charset="0"/>
          </a:endParaRPr>
        </a:p>
      </dgm:t>
    </dgm:pt>
    <dgm:pt modelId="{EC41811E-022C-43BD-8162-E0D23A5E2330}" type="parTrans" cxnId="{B005F47E-5CD3-426F-85B9-48C85266E067}">
      <dgm:prSet/>
      <dgm:spPr/>
      <dgm:t>
        <a:bodyPr/>
        <a:lstStyle/>
        <a:p>
          <a:endParaRPr lang="en-IN"/>
        </a:p>
      </dgm:t>
    </dgm:pt>
    <dgm:pt modelId="{C45CA931-9049-40AF-9BAD-6DA2D9929A6E}" type="sibTrans" cxnId="{B005F47E-5CD3-426F-85B9-48C85266E067}">
      <dgm:prSet/>
      <dgm:spPr/>
      <dgm:t>
        <a:bodyPr/>
        <a:lstStyle/>
        <a:p>
          <a:endParaRPr lang="en-IN"/>
        </a:p>
      </dgm:t>
    </dgm:pt>
    <dgm:pt modelId="{92999AB6-C8C0-4845-AED0-409392E077FC}">
      <dgm:prSet phldrT="[Text]" custT="1"/>
      <dgm:spPr/>
      <dgm:t>
        <a:bodyPr/>
        <a:lstStyle/>
        <a:p>
          <a:pPr algn="l"/>
          <a:r>
            <a:rPr lang="en-IN" sz="1200" b="0" i="0" dirty="0" smtClean="0">
              <a:latin typeface="Arial Black" pitchFamily="34" charset="0"/>
            </a:rPr>
            <a:t>Align the objectives of the individual with those of the business through Job Clarity, Competencies &amp; Culture</a:t>
          </a:r>
          <a:endParaRPr lang="en-IN" sz="1200" dirty="0">
            <a:latin typeface="Arial Black" pitchFamily="34" charset="0"/>
          </a:endParaRPr>
        </a:p>
      </dgm:t>
    </dgm:pt>
    <dgm:pt modelId="{0399C89F-B15B-4211-8F54-472AFAE9372E}" type="parTrans" cxnId="{D6756A08-50CA-4CE3-A627-BC465AC24BED}">
      <dgm:prSet/>
      <dgm:spPr/>
      <dgm:t>
        <a:bodyPr/>
        <a:lstStyle/>
        <a:p>
          <a:endParaRPr lang="en-IN"/>
        </a:p>
      </dgm:t>
    </dgm:pt>
    <dgm:pt modelId="{2C9BDAB2-7F53-4869-AB2A-D0674251C6C5}" type="sibTrans" cxnId="{D6756A08-50CA-4CE3-A627-BC465AC24BED}">
      <dgm:prSet/>
      <dgm:spPr/>
      <dgm:t>
        <a:bodyPr/>
        <a:lstStyle/>
        <a:p>
          <a:endParaRPr lang="en-IN"/>
        </a:p>
      </dgm:t>
    </dgm:pt>
    <dgm:pt modelId="{487E9C8C-1952-4DCB-960B-324EAB97295B}">
      <dgm:prSet phldrT="[Text]" custT="1"/>
      <dgm:spPr/>
      <dgm:t>
        <a:bodyPr/>
        <a:lstStyle/>
        <a:p>
          <a:pPr algn="l"/>
          <a:r>
            <a:rPr lang="en-IN" sz="1200" b="0" i="0" dirty="0" smtClean="0">
              <a:latin typeface="Arial Black" pitchFamily="34" charset="0"/>
            </a:rPr>
            <a:t>Enhance the capacity and competence of individuals so that they exceed organizational expectation and work in a way that effectively and efficiently attains business strategic objectives.</a:t>
          </a:r>
          <a:endParaRPr lang="en-IN" sz="1200" b="0" i="0" dirty="0">
            <a:latin typeface="Arial Black" pitchFamily="34" charset="0"/>
          </a:endParaRPr>
        </a:p>
      </dgm:t>
    </dgm:pt>
    <dgm:pt modelId="{E49353E0-AB22-4192-B55A-8F706D6E0723}" type="parTrans" cxnId="{D8589442-BE44-4623-9CC8-0E296E141C30}">
      <dgm:prSet/>
      <dgm:spPr/>
      <dgm:t>
        <a:bodyPr/>
        <a:lstStyle/>
        <a:p>
          <a:endParaRPr lang="en-IN"/>
        </a:p>
      </dgm:t>
    </dgm:pt>
    <dgm:pt modelId="{61C36551-4E1A-4728-BEC9-6C74FB6EED12}" type="sibTrans" cxnId="{D8589442-BE44-4623-9CC8-0E296E141C30}">
      <dgm:prSet/>
      <dgm:spPr/>
      <dgm:t>
        <a:bodyPr/>
        <a:lstStyle/>
        <a:p>
          <a:endParaRPr lang="en-IN"/>
        </a:p>
      </dgm:t>
    </dgm:pt>
    <dgm:pt modelId="{D838EE8B-9D3C-473C-AA5F-0DCE85FDCAA4}">
      <dgm:prSet phldrT="[Text]" custT="1"/>
      <dgm:spPr/>
      <dgm:t>
        <a:bodyPr/>
        <a:lstStyle/>
        <a:p>
          <a:r>
            <a:rPr lang="en-IN" sz="1400" dirty="0" smtClean="0">
              <a:latin typeface="Arial Black" pitchFamily="34" charset="0"/>
            </a:rPr>
            <a:t>Improve Organizational Performance</a:t>
          </a:r>
          <a:endParaRPr lang="en-IN" sz="1400" dirty="0">
            <a:latin typeface="Arial Black" pitchFamily="34" charset="0"/>
          </a:endParaRPr>
        </a:p>
      </dgm:t>
    </dgm:pt>
    <dgm:pt modelId="{9ABFEFC7-54C8-4EB2-84E8-1D81602CF51C}" type="parTrans" cxnId="{706EE164-2B8F-4D27-AFEC-BB796F760561}">
      <dgm:prSet/>
      <dgm:spPr/>
      <dgm:t>
        <a:bodyPr/>
        <a:lstStyle/>
        <a:p>
          <a:endParaRPr lang="en-IN"/>
        </a:p>
      </dgm:t>
    </dgm:pt>
    <dgm:pt modelId="{3814129A-E5D1-46CA-83EA-DEB87F3C998B}" type="sibTrans" cxnId="{706EE164-2B8F-4D27-AFEC-BB796F760561}">
      <dgm:prSet/>
      <dgm:spPr/>
      <dgm:t>
        <a:bodyPr/>
        <a:lstStyle/>
        <a:p>
          <a:endParaRPr lang="en-IN"/>
        </a:p>
      </dgm:t>
    </dgm:pt>
    <dgm:pt modelId="{893D31AB-790F-4AB1-A476-373B8A8210AB}">
      <dgm:prSet phldrT="[Text]" custT="1"/>
      <dgm:spPr/>
      <dgm:t>
        <a:bodyPr/>
        <a:lstStyle/>
        <a:p>
          <a:r>
            <a:rPr lang="en-US" sz="1400" dirty="0" smtClean="0">
              <a:latin typeface="Arial Black" pitchFamily="34" charset="0"/>
            </a:rPr>
            <a:t>Develop Performance Culture</a:t>
          </a:r>
          <a:endParaRPr lang="en-IN" sz="1400" dirty="0">
            <a:latin typeface="Arial Black" pitchFamily="34" charset="0"/>
          </a:endParaRPr>
        </a:p>
      </dgm:t>
    </dgm:pt>
    <dgm:pt modelId="{368F7429-2F2D-46F0-B4D6-77ED74400BCB}" type="parTrans" cxnId="{098FA1FD-BF0B-461A-B96F-24C7F2A9EC2F}">
      <dgm:prSet/>
      <dgm:spPr/>
      <dgm:t>
        <a:bodyPr/>
        <a:lstStyle/>
        <a:p>
          <a:endParaRPr lang="en-IN"/>
        </a:p>
      </dgm:t>
    </dgm:pt>
    <dgm:pt modelId="{8F2B076E-7079-45B4-841F-09D5E31B35E9}" type="sibTrans" cxnId="{098FA1FD-BF0B-461A-B96F-24C7F2A9EC2F}">
      <dgm:prSet/>
      <dgm:spPr/>
      <dgm:t>
        <a:bodyPr/>
        <a:lstStyle/>
        <a:p>
          <a:endParaRPr lang="en-IN"/>
        </a:p>
      </dgm:t>
    </dgm:pt>
    <dgm:pt modelId="{81D0EB94-FEF6-4293-AA36-0DBB5B3536BA}">
      <dgm:prSet phldrT="[Text]" custT="1"/>
      <dgm:spPr/>
      <dgm:t>
        <a:bodyPr/>
        <a:lstStyle/>
        <a:p>
          <a:pPr algn="l"/>
          <a:r>
            <a:rPr lang="en-IN" sz="1200" b="0" i="0" dirty="0" smtClean="0">
              <a:latin typeface="Arial Black" pitchFamily="34" charset="0"/>
            </a:rPr>
            <a:t>Where people are focused on objectives, improvement &amp; Development</a:t>
          </a:r>
          <a:endParaRPr lang="en-IN" sz="1200" b="0" i="0" dirty="0">
            <a:latin typeface="Arial Black" pitchFamily="34" charset="0"/>
          </a:endParaRPr>
        </a:p>
      </dgm:t>
    </dgm:pt>
    <dgm:pt modelId="{B596D95C-6E58-4A5A-97D8-87A9694CEA40}" type="parTrans" cxnId="{D3EC97D6-2C98-49C4-A927-748F2DB689BE}">
      <dgm:prSet/>
      <dgm:spPr/>
      <dgm:t>
        <a:bodyPr/>
        <a:lstStyle/>
        <a:p>
          <a:endParaRPr lang="en-IN"/>
        </a:p>
      </dgm:t>
    </dgm:pt>
    <dgm:pt modelId="{CF7805D6-CE1E-47DD-B877-BFA3D0CCBA9E}" type="sibTrans" cxnId="{D3EC97D6-2C98-49C4-A927-748F2DB689BE}">
      <dgm:prSet/>
      <dgm:spPr/>
      <dgm:t>
        <a:bodyPr/>
        <a:lstStyle/>
        <a:p>
          <a:endParaRPr lang="en-IN"/>
        </a:p>
      </dgm:t>
    </dgm:pt>
    <dgm:pt modelId="{0CC37FBB-D067-49AF-9D35-B5F75EB99CC1}">
      <dgm:prSet phldrT="[Text]" custT="1"/>
      <dgm:spPr/>
      <dgm:t>
        <a:bodyPr/>
        <a:lstStyle/>
        <a:p>
          <a:pPr algn="l"/>
          <a:r>
            <a:rPr lang="en-US" sz="1200" b="0" i="0" dirty="0" smtClean="0">
              <a:latin typeface="Arial Black" pitchFamily="34" charset="0"/>
            </a:rPr>
            <a:t>Performance is properly measured and feedback is timely &amp; adequate</a:t>
          </a:r>
          <a:endParaRPr lang="en-IN" sz="1200" b="0" i="0" dirty="0">
            <a:latin typeface="Arial Black" pitchFamily="34" charset="0"/>
          </a:endParaRPr>
        </a:p>
      </dgm:t>
    </dgm:pt>
    <dgm:pt modelId="{19386769-03EA-4C9B-8CAA-5A27C89B606E}" type="parTrans" cxnId="{B6BC11B0-8897-47E0-ABD6-B70977EAB414}">
      <dgm:prSet/>
      <dgm:spPr/>
      <dgm:t>
        <a:bodyPr/>
        <a:lstStyle/>
        <a:p>
          <a:endParaRPr lang="en-IN"/>
        </a:p>
      </dgm:t>
    </dgm:pt>
    <dgm:pt modelId="{2C54725D-38FC-4B77-8FB5-B4A5F6103E73}" type="sibTrans" cxnId="{B6BC11B0-8897-47E0-ABD6-B70977EAB414}">
      <dgm:prSet/>
      <dgm:spPr/>
      <dgm:t>
        <a:bodyPr/>
        <a:lstStyle/>
        <a:p>
          <a:endParaRPr lang="en-IN"/>
        </a:p>
      </dgm:t>
    </dgm:pt>
    <dgm:pt modelId="{84BE7C99-50D9-42C8-83B9-D8F72F9F69F0}" type="pres">
      <dgm:prSet presAssocID="{7CB95C17-9606-4D87-AEEF-82B2027EDEE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1030E523-8B19-492C-8AB0-45A1A01499B6}" type="pres">
      <dgm:prSet presAssocID="{7CB95C17-9606-4D87-AEEF-82B2027EDEE8}" presName="cycle" presStyleCnt="0"/>
      <dgm:spPr/>
    </dgm:pt>
    <dgm:pt modelId="{DC2AED80-103B-43E5-805C-7030F8A27468}" type="pres">
      <dgm:prSet presAssocID="{7CB95C17-9606-4D87-AEEF-82B2027EDEE8}" presName="centerShape" presStyleCnt="0"/>
      <dgm:spPr/>
    </dgm:pt>
    <dgm:pt modelId="{4CE17ABE-3872-442D-BFF4-FEE014293948}" type="pres">
      <dgm:prSet presAssocID="{7CB95C17-9606-4D87-AEEF-82B2027EDEE8}" presName="connSite" presStyleLbl="node1" presStyleIdx="0" presStyleCnt="4"/>
      <dgm:spPr/>
    </dgm:pt>
    <dgm:pt modelId="{621CFD32-91FF-4E9D-8329-35D911F2DEDB}" type="pres">
      <dgm:prSet presAssocID="{7CB95C17-9606-4D87-AEEF-82B2027EDEE8}" presName="visible" presStyleLbl="node1" presStyleIdx="0" presStyleCnt="4" custScaleX="145415" custScaleY="13429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IN"/>
        </a:p>
      </dgm:t>
    </dgm:pt>
    <dgm:pt modelId="{EE1C172C-0465-46D1-BE0F-9E541DCB87E3}" type="pres">
      <dgm:prSet presAssocID="{EC41811E-022C-43BD-8162-E0D23A5E2330}" presName="Name25" presStyleLbl="parChTrans1D1" presStyleIdx="0" presStyleCnt="3"/>
      <dgm:spPr/>
      <dgm:t>
        <a:bodyPr/>
        <a:lstStyle/>
        <a:p>
          <a:endParaRPr lang="en-IN"/>
        </a:p>
      </dgm:t>
    </dgm:pt>
    <dgm:pt modelId="{522201B5-B146-4E0A-AEDD-B21DF767D935}" type="pres">
      <dgm:prSet presAssocID="{7DCBC5B2-C229-4C54-A087-52510D491577}" presName="node" presStyleCnt="0"/>
      <dgm:spPr/>
    </dgm:pt>
    <dgm:pt modelId="{EC6DA5C4-0992-4A69-90D4-5FA33466A715}" type="pres">
      <dgm:prSet presAssocID="{7DCBC5B2-C229-4C54-A087-52510D491577}" presName="parentNode" presStyleLbl="node1" presStyleIdx="1" presStyleCnt="4" custScaleX="110238" custScaleY="10497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41880AD-2E44-4F45-9B8C-25CD05677828}" type="pres">
      <dgm:prSet presAssocID="{7DCBC5B2-C229-4C54-A087-52510D491577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7A17681-DEE4-4E3B-9071-679DEAF06CCE}" type="pres">
      <dgm:prSet presAssocID="{9ABFEFC7-54C8-4EB2-84E8-1D81602CF51C}" presName="Name25" presStyleLbl="parChTrans1D1" presStyleIdx="1" presStyleCnt="3"/>
      <dgm:spPr/>
      <dgm:t>
        <a:bodyPr/>
        <a:lstStyle/>
        <a:p>
          <a:endParaRPr lang="en-IN"/>
        </a:p>
      </dgm:t>
    </dgm:pt>
    <dgm:pt modelId="{E3F52720-224C-449C-AB1D-E618257AB77A}" type="pres">
      <dgm:prSet presAssocID="{D838EE8B-9D3C-473C-AA5F-0DCE85FDCAA4}" presName="node" presStyleCnt="0"/>
      <dgm:spPr/>
    </dgm:pt>
    <dgm:pt modelId="{027C6999-2A3A-4E75-9AC3-3067D260C1E9}" type="pres">
      <dgm:prSet presAssocID="{D838EE8B-9D3C-473C-AA5F-0DCE85FDCAA4}" presName="parentNode" presStyleLbl="node1" presStyleIdx="2" presStyleCnt="4" custScaleX="110238" custScaleY="10497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247EF83-2410-4318-ABDA-75579DCCE51A}" type="pres">
      <dgm:prSet presAssocID="{D838EE8B-9D3C-473C-AA5F-0DCE85FDCAA4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8B7714-121B-459C-B487-48FB9C175C11}" type="pres">
      <dgm:prSet presAssocID="{368F7429-2F2D-46F0-B4D6-77ED74400BCB}" presName="Name25" presStyleLbl="parChTrans1D1" presStyleIdx="2" presStyleCnt="3"/>
      <dgm:spPr/>
      <dgm:t>
        <a:bodyPr/>
        <a:lstStyle/>
        <a:p>
          <a:endParaRPr lang="en-IN"/>
        </a:p>
      </dgm:t>
    </dgm:pt>
    <dgm:pt modelId="{2538A959-64A5-4E71-A30E-12F3CEBADF84}" type="pres">
      <dgm:prSet presAssocID="{893D31AB-790F-4AB1-A476-373B8A8210AB}" presName="node" presStyleCnt="0"/>
      <dgm:spPr/>
    </dgm:pt>
    <dgm:pt modelId="{65F7D5AC-258C-4263-9249-7DE5425D6C60}" type="pres">
      <dgm:prSet presAssocID="{893D31AB-790F-4AB1-A476-373B8A8210AB}" presName="parentNode" presStyleLbl="node1" presStyleIdx="3" presStyleCnt="4" custScaleX="110238" custScaleY="10497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A2FC4BD-5C30-47FE-A773-02722083F06C}" type="pres">
      <dgm:prSet presAssocID="{893D31AB-790F-4AB1-A476-373B8A8210AB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098FA1FD-BF0B-461A-B96F-24C7F2A9EC2F}" srcId="{7CB95C17-9606-4D87-AEEF-82B2027EDEE8}" destId="{893D31AB-790F-4AB1-A476-373B8A8210AB}" srcOrd="2" destOrd="0" parTransId="{368F7429-2F2D-46F0-B4D6-77ED74400BCB}" sibTransId="{8F2B076E-7079-45B4-841F-09D5E31B35E9}"/>
    <dgm:cxn modelId="{DA18BE5E-66E5-4B2A-BA55-48DB48A69B78}" type="presOf" srcId="{368F7429-2F2D-46F0-B4D6-77ED74400BCB}" destId="{B28B7714-121B-459C-B487-48FB9C175C11}" srcOrd="0" destOrd="0" presId="urn:microsoft.com/office/officeart/2005/8/layout/radial2"/>
    <dgm:cxn modelId="{6D86AC25-1A7C-48D8-BA6A-A2491545E356}" type="presOf" srcId="{487E9C8C-1952-4DCB-960B-324EAB97295B}" destId="{E247EF83-2410-4318-ABDA-75579DCCE51A}" srcOrd="0" destOrd="0" presId="urn:microsoft.com/office/officeart/2005/8/layout/radial2"/>
    <dgm:cxn modelId="{70BE158C-C8A0-4259-8212-0C94F757337F}" type="presOf" srcId="{EC41811E-022C-43BD-8162-E0D23A5E2330}" destId="{EE1C172C-0465-46D1-BE0F-9E541DCB87E3}" srcOrd="0" destOrd="0" presId="urn:microsoft.com/office/officeart/2005/8/layout/radial2"/>
    <dgm:cxn modelId="{706EE164-2B8F-4D27-AFEC-BB796F760561}" srcId="{7CB95C17-9606-4D87-AEEF-82B2027EDEE8}" destId="{D838EE8B-9D3C-473C-AA5F-0DCE85FDCAA4}" srcOrd="1" destOrd="0" parTransId="{9ABFEFC7-54C8-4EB2-84E8-1D81602CF51C}" sibTransId="{3814129A-E5D1-46CA-83EA-DEB87F3C998B}"/>
    <dgm:cxn modelId="{EA6ED5C0-D422-4936-8B9B-0571CDB161CB}" type="presOf" srcId="{0CC37FBB-D067-49AF-9D35-B5F75EB99CC1}" destId="{AA2FC4BD-5C30-47FE-A773-02722083F06C}" srcOrd="0" destOrd="1" presId="urn:microsoft.com/office/officeart/2005/8/layout/radial2"/>
    <dgm:cxn modelId="{039CC493-EDD7-4D20-98E3-49E7DD4707AE}" type="presOf" srcId="{D838EE8B-9D3C-473C-AA5F-0DCE85FDCAA4}" destId="{027C6999-2A3A-4E75-9AC3-3067D260C1E9}" srcOrd="0" destOrd="0" presId="urn:microsoft.com/office/officeart/2005/8/layout/radial2"/>
    <dgm:cxn modelId="{B005F47E-5CD3-426F-85B9-48C85266E067}" srcId="{7CB95C17-9606-4D87-AEEF-82B2027EDEE8}" destId="{7DCBC5B2-C229-4C54-A087-52510D491577}" srcOrd="0" destOrd="0" parTransId="{EC41811E-022C-43BD-8162-E0D23A5E2330}" sibTransId="{C45CA931-9049-40AF-9BAD-6DA2D9929A6E}"/>
    <dgm:cxn modelId="{D6756A08-50CA-4CE3-A627-BC465AC24BED}" srcId="{7DCBC5B2-C229-4C54-A087-52510D491577}" destId="{92999AB6-C8C0-4845-AED0-409392E077FC}" srcOrd="0" destOrd="0" parTransId="{0399C89F-B15B-4211-8F54-472AFAE9372E}" sibTransId="{2C9BDAB2-7F53-4869-AB2A-D0674251C6C5}"/>
    <dgm:cxn modelId="{FB8E50F6-70A4-4EE5-AE87-B26B4AAA93E0}" type="presOf" srcId="{7CB95C17-9606-4D87-AEEF-82B2027EDEE8}" destId="{84BE7C99-50D9-42C8-83B9-D8F72F9F69F0}" srcOrd="0" destOrd="0" presId="urn:microsoft.com/office/officeart/2005/8/layout/radial2"/>
    <dgm:cxn modelId="{941BEF4A-C784-4C27-AA68-E56DEA635FD4}" type="presOf" srcId="{92999AB6-C8C0-4845-AED0-409392E077FC}" destId="{D41880AD-2E44-4F45-9B8C-25CD05677828}" srcOrd="0" destOrd="0" presId="urn:microsoft.com/office/officeart/2005/8/layout/radial2"/>
    <dgm:cxn modelId="{EDF74453-531B-49B2-9F16-36543E5C6B36}" type="presOf" srcId="{7DCBC5B2-C229-4C54-A087-52510D491577}" destId="{EC6DA5C4-0992-4A69-90D4-5FA33466A715}" srcOrd="0" destOrd="0" presId="urn:microsoft.com/office/officeart/2005/8/layout/radial2"/>
    <dgm:cxn modelId="{D3EC97D6-2C98-49C4-A927-748F2DB689BE}" srcId="{893D31AB-790F-4AB1-A476-373B8A8210AB}" destId="{81D0EB94-FEF6-4293-AA36-0DBB5B3536BA}" srcOrd="0" destOrd="0" parTransId="{B596D95C-6E58-4A5A-97D8-87A9694CEA40}" sibTransId="{CF7805D6-CE1E-47DD-B877-BFA3D0CCBA9E}"/>
    <dgm:cxn modelId="{D8589442-BE44-4623-9CC8-0E296E141C30}" srcId="{D838EE8B-9D3C-473C-AA5F-0DCE85FDCAA4}" destId="{487E9C8C-1952-4DCB-960B-324EAB97295B}" srcOrd="0" destOrd="0" parTransId="{E49353E0-AB22-4192-B55A-8F706D6E0723}" sibTransId="{61C36551-4E1A-4728-BEC9-6C74FB6EED12}"/>
    <dgm:cxn modelId="{3EB449D2-0F73-4F54-8AEE-E80D41F83073}" type="presOf" srcId="{9ABFEFC7-54C8-4EB2-84E8-1D81602CF51C}" destId="{A7A17681-DEE4-4E3B-9071-679DEAF06CCE}" srcOrd="0" destOrd="0" presId="urn:microsoft.com/office/officeart/2005/8/layout/radial2"/>
    <dgm:cxn modelId="{BA1B5422-82AD-47FC-B3EF-1DAE9FDA9900}" type="presOf" srcId="{81D0EB94-FEF6-4293-AA36-0DBB5B3536BA}" destId="{AA2FC4BD-5C30-47FE-A773-02722083F06C}" srcOrd="0" destOrd="0" presId="urn:microsoft.com/office/officeart/2005/8/layout/radial2"/>
    <dgm:cxn modelId="{75366030-62B1-4ABF-B907-BFFAC2FFB084}" type="presOf" srcId="{893D31AB-790F-4AB1-A476-373B8A8210AB}" destId="{65F7D5AC-258C-4263-9249-7DE5425D6C60}" srcOrd="0" destOrd="0" presId="urn:microsoft.com/office/officeart/2005/8/layout/radial2"/>
    <dgm:cxn modelId="{B6BC11B0-8897-47E0-ABD6-B70977EAB414}" srcId="{893D31AB-790F-4AB1-A476-373B8A8210AB}" destId="{0CC37FBB-D067-49AF-9D35-B5F75EB99CC1}" srcOrd="1" destOrd="0" parTransId="{19386769-03EA-4C9B-8CAA-5A27C89B606E}" sibTransId="{2C54725D-38FC-4B77-8FB5-B4A5F6103E73}"/>
    <dgm:cxn modelId="{952DC692-8307-465B-9D25-51B50CA942FC}" type="presParOf" srcId="{84BE7C99-50D9-42C8-83B9-D8F72F9F69F0}" destId="{1030E523-8B19-492C-8AB0-45A1A01499B6}" srcOrd="0" destOrd="0" presId="urn:microsoft.com/office/officeart/2005/8/layout/radial2"/>
    <dgm:cxn modelId="{F81E13B1-06A1-409A-AB71-90212F5E57A8}" type="presParOf" srcId="{1030E523-8B19-492C-8AB0-45A1A01499B6}" destId="{DC2AED80-103B-43E5-805C-7030F8A27468}" srcOrd="0" destOrd="0" presId="urn:microsoft.com/office/officeart/2005/8/layout/radial2"/>
    <dgm:cxn modelId="{FB611182-DA26-4913-90E9-5BA07D19D32B}" type="presParOf" srcId="{DC2AED80-103B-43E5-805C-7030F8A27468}" destId="{4CE17ABE-3872-442D-BFF4-FEE014293948}" srcOrd="0" destOrd="0" presId="urn:microsoft.com/office/officeart/2005/8/layout/radial2"/>
    <dgm:cxn modelId="{89F46F7E-D4EF-48E3-97B8-BF034D46A293}" type="presParOf" srcId="{DC2AED80-103B-43E5-805C-7030F8A27468}" destId="{621CFD32-91FF-4E9D-8329-35D911F2DEDB}" srcOrd="1" destOrd="0" presId="urn:microsoft.com/office/officeart/2005/8/layout/radial2"/>
    <dgm:cxn modelId="{7FEA5CF9-5A5C-4561-85FE-79930DFC8531}" type="presParOf" srcId="{1030E523-8B19-492C-8AB0-45A1A01499B6}" destId="{EE1C172C-0465-46D1-BE0F-9E541DCB87E3}" srcOrd="1" destOrd="0" presId="urn:microsoft.com/office/officeart/2005/8/layout/radial2"/>
    <dgm:cxn modelId="{9326523F-FD0E-4BA4-B33E-043841EBD86B}" type="presParOf" srcId="{1030E523-8B19-492C-8AB0-45A1A01499B6}" destId="{522201B5-B146-4E0A-AEDD-B21DF767D935}" srcOrd="2" destOrd="0" presId="urn:microsoft.com/office/officeart/2005/8/layout/radial2"/>
    <dgm:cxn modelId="{E6EDFE4B-1428-45A9-AC95-D3EF79CF95FB}" type="presParOf" srcId="{522201B5-B146-4E0A-AEDD-B21DF767D935}" destId="{EC6DA5C4-0992-4A69-90D4-5FA33466A715}" srcOrd="0" destOrd="0" presId="urn:microsoft.com/office/officeart/2005/8/layout/radial2"/>
    <dgm:cxn modelId="{9FFE49E5-DBBD-43FF-812B-7C53C5D1B82F}" type="presParOf" srcId="{522201B5-B146-4E0A-AEDD-B21DF767D935}" destId="{D41880AD-2E44-4F45-9B8C-25CD05677828}" srcOrd="1" destOrd="0" presId="urn:microsoft.com/office/officeart/2005/8/layout/radial2"/>
    <dgm:cxn modelId="{DD7C3142-4B82-45D4-8B42-0AC7AB3FBA75}" type="presParOf" srcId="{1030E523-8B19-492C-8AB0-45A1A01499B6}" destId="{A7A17681-DEE4-4E3B-9071-679DEAF06CCE}" srcOrd="3" destOrd="0" presId="urn:microsoft.com/office/officeart/2005/8/layout/radial2"/>
    <dgm:cxn modelId="{04CB08D0-5664-4DCA-AAFF-58BE2204985E}" type="presParOf" srcId="{1030E523-8B19-492C-8AB0-45A1A01499B6}" destId="{E3F52720-224C-449C-AB1D-E618257AB77A}" srcOrd="4" destOrd="0" presId="urn:microsoft.com/office/officeart/2005/8/layout/radial2"/>
    <dgm:cxn modelId="{CC3519AF-FFC1-4754-8B97-E2250AA87204}" type="presParOf" srcId="{E3F52720-224C-449C-AB1D-E618257AB77A}" destId="{027C6999-2A3A-4E75-9AC3-3067D260C1E9}" srcOrd="0" destOrd="0" presId="urn:microsoft.com/office/officeart/2005/8/layout/radial2"/>
    <dgm:cxn modelId="{F276312F-D6D3-4EB7-9C81-005608FCCE1F}" type="presParOf" srcId="{E3F52720-224C-449C-AB1D-E618257AB77A}" destId="{E247EF83-2410-4318-ABDA-75579DCCE51A}" srcOrd="1" destOrd="0" presId="urn:microsoft.com/office/officeart/2005/8/layout/radial2"/>
    <dgm:cxn modelId="{11B13C2A-6FAC-4009-84D7-E4F6552F87FA}" type="presParOf" srcId="{1030E523-8B19-492C-8AB0-45A1A01499B6}" destId="{B28B7714-121B-459C-B487-48FB9C175C11}" srcOrd="5" destOrd="0" presId="urn:microsoft.com/office/officeart/2005/8/layout/radial2"/>
    <dgm:cxn modelId="{905F8CFE-5014-4C11-B66F-00DD377B94CE}" type="presParOf" srcId="{1030E523-8B19-492C-8AB0-45A1A01499B6}" destId="{2538A959-64A5-4E71-A30E-12F3CEBADF84}" srcOrd="6" destOrd="0" presId="urn:microsoft.com/office/officeart/2005/8/layout/radial2"/>
    <dgm:cxn modelId="{52F9D7CE-EC5B-444D-8528-DB2055FD1EA5}" type="presParOf" srcId="{2538A959-64A5-4E71-A30E-12F3CEBADF84}" destId="{65F7D5AC-258C-4263-9249-7DE5425D6C60}" srcOrd="0" destOrd="0" presId="urn:microsoft.com/office/officeart/2005/8/layout/radial2"/>
    <dgm:cxn modelId="{C3DCE0E5-A666-4EB4-B4E3-954D263FED86}" type="presParOf" srcId="{2538A959-64A5-4E71-A30E-12F3CEBADF84}" destId="{AA2FC4BD-5C30-47FE-A773-02722083F06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38C4A5-C5BE-4668-98FE-F63C03E7E132}" type="doc">
      <dgm:prSet loTypeId="urn:microsoft.com/office/officeart/2005/8/layout/b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F549A6D6-F5EB-4088-A2AC-C9063D3E179B}">
      <dgm:prSet phldrT="[Text]" custT="1"/>
      <dgm:spPr/>
      <dgm:t>
        <a:bodyPr/>
        <a:lstStyle/>
        <a:p>
          <a:pPr algn="ctr"/>
          <a:r>
            <a:rPr lang="en-IN" sz="1600" b="1" dirty="0" smtClean="0">
              <a:latin typeface="Aharoni" pitchFamily="2" charset="-79"/>
              <a:cs typeface="Aharoni" pitchFamily="2" charset="-79"/>
            </a:rPr>
            <a:t>Define Business Aspiration Goals</a:t>
          </a:r>
          <a:endParaRPr lang="en-IN" sz="1600" b="1" dirty="0">
            <a:latin typeface="Aharoni" pitchFamily="2" charset="-79"/>
            <a:cs typeface="Aharoni" pitchFamily="2" charset="-79"/>
          </a:endParaRPr>
        </a:p>
      </dgm:t>
    </dgm:pt>
    <dgm:pt modelId="{9A08E270-772B-4F73-B20A-8081459C1C5C}" type="parTrans" cxnId="{4FB36A07-11C5-4394-B7F1-6AF2AB646C8A}">
      <dgm:prSet/>
      <dgm:spPr/>
      <dgm:t>
        <a:bodyPr/>
        <a:lstStyle/>
        <a:p>
          <a:endParaRPr lang="en-IN"/>
        </a:p>
      </dgm:t>
    </dgm:pt>
    <dgm:pt modelId="{70EC88F7-E140-45EF-ABE2-125059DCD347}" type="sibTrans" cxnId="{4FB36A07-11C5-4394-B7F1-6AF2AB646C8A}">
      <dgm:prSet/>
      <dgm:spPr/>
      <dgm:t>
        <a:bodyPr/>
        <a:lstStyle/>
        <a:p>
          <a:endParaRPr lang="en-IN"/>
        </a:p>
      </dgm:t>
    </dgm:pt>
    <dgm:pt modelId="{A2FD41AC-C28F-4D69-9AA9-A03B37FE20BB}">
      <dgm:prSet phldrT="[Text]" custT="1"/>
      <dgm:spPr/>
      <dgm:t>
        <a:bodyPr/>
        <a:lstStyle/>
        <a:p>
          <a:pPr algn="l"/>
          <a:r>
            <a:rPr lang="en-US" sz="1200" dirty="0" smtClean="0">
              <a:latin typeface="Arial Black" pitchFamily="34" charset="0"/>
            </a:rPr>
            <a:t>Financial Centric</a:t>
          </a:r>
          <a:endParaRPr lang="en-IN" sz="1200" dirty="0">
            <a:latin typeface="Arial Black" pitchFamily="34" charset="0"/>
          </a:endParaRPr>
        </a:p>
      </dgm:t>
    </dgm:pt>
    <dgm:pt modelId="{B183166E-8A58-49AB-9F60-6B9CFB9A8DD1}" type="parTrans" cxnId="{4A0DA870-75A0-41D0-BF94-857F9F29FD6C}">
      <dgm:prSet/>
      <dgm:spPr/>
      <dgm:t>
        <a:bodyPr/>
        <a:lstStyle/>
        <a:p>
          <a:endParaRPr lang="en-IN"/>
        </a:p>
      </dgm:t>
    </dgm:pt>
    <dgm:pt modelId="{0E8C3FFA-2EAD-4586-AFC7-2AD28A591BCA}" type="sibTrans" cxnId="{4A0DA870-75A0-41D0-BF94-857F9F29FD6C}">
      <dgm:prSet/>
      <dgm:spPr/>
      <dgm:t>
        <a:bodyPr/>
        <a:lstStyle/>
        <a:p>
          <a:endParaRPr lang="en-IN"/>
        </a:p>
      </dgm:t>
    </dgm:pt>
    <dgm:pt modelId="{5FC71DFF-63B1-42A4-88E8-7103A5C7D37C}">
      <dgm:prSet phldrT="[Text]" custT="1"/>
      <dgm:spPr/>
      <dgm:t>
        <a:bodyPr/>
        <a:lstStyle/>
        <a:p>
          <a:pPr algn="ctr"/>
          <a:r>
            <a:rPr lang="en-IN" sz="1600" b="1" dirty="0" smtClean="0">
              <a:latin typeface="Aharoni" pitchFamily="2" charset="-79"/>
              <a:cs typeface="Aharoni" pitchFamily="2" charset="-79"/>
            </a:rPr>
            <a:t>Performance Planning</a:t>
          </a:r>
          <a:endParaRPr lang="en-IN" sz="1600" b="1" dirty="0">
            <a:latin typeface="Aharoni" pitchFamily="2" charset="-79"/>
            <a:cs typeface="Aharoni" pitchFamily="2" charset="-79"/>
          </a:endParaRPr>
        </a:p>
      </dgm:t>
    </dgm:pt>
    <dgm:pt modelId="{AD622AEF-F732-495A-A53D-13ECFB095B98}" type="parTrans" cxnId="{6B8CD7CF-F240-4A41-A02D-77991E00A679}">
      <dgm:prSet/>
      <dgm:spPr/>
      <dgm:t>
        <a:bodyPr/>
        <a:lstStyle/>
        <a:p>
          <a:endParaRPr lang="en-IN"/>
        </a:p>
      </dgm:t>
    </dgm:pt>
    <dgm:pt modelId="{E720031B-EAA7-4907-B61C-C4C6943C7778}" type="sibTrans" cxnId="{6B8CD7CF-F240-4A41-A02D-77991E00A679}">
      <dgm:prSet/>
      <dgm:spPr/>
      <dgm:t>
        <a:bodyPr/>
        <a:lstStyle/>
        <a:p>
          <a:endParaRPr lang="en-IN"/>
        </a:p>
      </dgm:t>
    </dgm:pt>
    <dgm:pt modelId="{E9FEF56F-A30C-482C-B8B4-FB4D40EF8122}">
      <dgm:prSet phldrT="[Text]" custT="1"/>
      <dgm:spPr/>
      <dgm:t>
        <a:bodyPr/>
        <a:lstStyle/>
        <a:p>
          <a:pPr algn="l"/>
          <a:r>
            <a:rPr lang="en-IN" sz="1100" dirty="0" smtClean="0">
              <a:latin typeface="Arial Black" pitchFamily="34" charset="0"/>
            </a:rPr>
            <a:t>Define Structure, Role Clarity &amp; Role Competency &amp; Attributes</a:t>
          </a:r>
          <a:endParaRPr lang="en-IN" sz="1100" dirty="0">
            <a:latin typeface="Arial Black" pitchFamily="34" charset="0"/>
          </a:endParaRPr>
        </a:p>
      </dgm:t>
    </dgm:pt>
    <dgm:pt modelId="{14D5AD7E-1D7A-4C62-BC55-750040EAF6AE}" type="parTrans" cxnId="{73889F1E-4BCD-4436-895D-8797F04F4204}">
      <dgm:prSet/>
      <dgm:spPr/>
      <dgm:t>
        <a:bodyPr/>
        <a:lstStyle/>
        <a:p>
          <a:endParaRPr lang="en-IN"/>
        </a:p>
      </dgm:t>
    </dgm:pt>
    <dgm:pt modelId="{0E76DB38-59D7-4C92-B260-B890D71600E5}" type="sibTrans" cxnId="{73889F1E-4BCD-4436-895D-8797F04F4204}">
      <dgm:prSet/>
      <dgm:spPr/>
      <dgm:t>
        <a:bodyPr/>
        <a:lstStyle/>
        <a:p>
          <a:endParaRPr lang="en-IN"/>
        </a:p>
      </dgm:t>
    </dgm:pt>
    <dgm:pt modelId="{7965F2E4-2010-4672-8FBB-98D70220FC7B}">
      <dgm:prSet phldrT="[Text]" custT="1"/>
      <dgm:spPr/>
      <dgm:t>
        <a:bodyPr/>
        <a:lstStyle/>
        <a:p>
          <a:pPr algn="l"/>
          <a:r>
            <a:rPr lang="en-IN" sz="1100" dirty="0" smtClean="0">
              <a:latin typeface="Arial Black" pitchFamily="34" charset="0"/>
            </a:rPr>
            <a:t>Design Departmental and Individual Score card (Define KRA &amp; KPI)</a:t>
          </a:r>
          <a:endParaRPr lang="en-IN" sz="1100" dirty="0">
            <a:latin typeface="Arial Black" pitchFamily="34" charset="0"/>
          </a:endParaRPr>
        </a:p>
      </dgm:t>
    </dgm:pt>
    <dgm:pt modelId="{A89C1B9F-60F4-4571-9DDE-567644DDA8CF}" type="parTrans" cxnId="{D55DE51B-E129-43DF-AE2B-E4AEB11A550A}">
      <dgm:prSet/>
      <dgm:spPr/>
      <dgm:t>
        <a:bodyPr/>
        <a:lstStyle/>
        <a:p>
          <a:endParaRPr lang="en-IN"/>
        </a:p>
      </dgm:t>
    </dgm:pt>
    <dgm:pt modelId="{021185B8-7DFD-470B-84F8-17005F1026A3}" type="sibTrans" cxnId="{D55DE51B-E129-43DF-AE2B-E4AEB11A550A}">
      <dgm:prSet/>
      <dgm:spPr/>
      <dgm:t>
        <a:bodyPr/>
        <a:lstStyle/>
        <a:p>
          <a:endParaRPr lang="en-IN"/>
        </a:p>
      </dgm:t>
    </dgm:pt>
    <dgm:pt modelId="{599CB9A5-B687-40B8-99F4-6EEAB8ACD6D6}">
      <dgm:prSet phldrT="[Text]" custT="1"/>
      <dgm:spPr/>
      <dgm:t>
        <a:bodyPr/>
        <a:lstStyle/>
        <a:p>
          <a:pPr algn="ctr"/>
          <a:r>
            <a:rPr lang="en-IN" sz="1600" b="1" dirty="0" smtClean="0">
              <a:latin typeface="Aharoni" pitchFamily="2" charset="-79"/>
              <a:cs typeface="Aharoni" pitchFamily="2" charset="-79"/>
            </a:rPr>
            <a:t>Competence Development</a:t>
          </a:r>
          <a:endParaRPr lang="en-IN" sz="1600" b="1" dirty="0">
            <a:latin typeface="Aharoni" pitchFamily="2" charset="-79"/>
            <a:cs typeface="Aharoni" pitchFamily="2" charset="-79"/>
          </a:endParaRPr>
        </a:p>
      </dgm:t>
    </dgm:pt>
    <dgm:pt modelId="{CF5F30E1-A90A-43D6-97B1-15F28E76FDAE}" type="parTrans" cxnId="{C914F496-38D9-40E8-B3E1-0B9D33E515D9}">
      <dgm:prSet/>
      <dgm:spPr/>
      <dgm:t>
        <a:bodyPr/>
        <a:lstStyle/>
        <a:p>
          <a:endParaRPr lang="en-IN"/>
        </a:p>
      </dgm:t>
    </dgm:pt>
    <dgm:pt modelId="{5A3EC17E-0FF7-4C84-AD5A-6C9A040AB03E}" type="sibTrans" cxnId="{C914F496-38D9-40E8-B3E1-0B9D33E515D9}">
      <dgm:prSet/>
      <dgm:spPr/>
      <dgm:t>
        <a:bodyPr/>
        <a:lstStyle/>
        <a:p>
          <a:endParaRPr lang="en-IN"/>
        </a:p>
      </dgm:t>
    </dgm:pt>
    <dgm:pt modelId="{A106A913-6028-4BD2-BD5A-526FAC945CB2}">
      <dgm:prSet custT="1"/>
      <dgm:spPr/>
      <dgm:t>
        <a:bodyPr/>
        <a:lstStyle/>
        <a:p>
          <a:pPr algn="l"/>
          <a:r>
            <a:rPr lang="en-US" sz="1200" dirty="0" smtClean="0">
              <a:latin typeface="Arial Black" pitchFamily="34" charset="0"/>
            </a:rPr>
            <a:t>Customer Centric</a:t>
          </a:r>
        </a:p>
      </dgm:t>
    </dgm:pt>
    <dgm:pt modelId="{F35B6D2F-BE9C-4720-819B-34EDD1AA6402}" type="parTrans" cxnId="{F4A1337D-8415-4D4F-A14B-1EF8CC238DE7}">
      <dgm:prSet/>
      <dgm:spPr/>
      <dgm:t>
        <a:bodyPr/>
        <a:lstStyle/>
        <a:p>
          <a:endParaRPr lang="en-IN"/>
        </a:p>
      </dgm:t>
    </dgm:pt>
    <dgm:pt modelId="{31FD4224-129C-47AE-A23C-57016A29C208}" type="sibTrans" cxnId="{F4A1337D-8415-4D4F-A14B-1EF8CC238DE7}">
      <dgm:prSet/>
      <dgm:spPr/>
      <dgm:t>
        <a:bodyPr/>
        <a:lstStyle/>
        <a:p>
          <a:endParaRPr lang="en-IN"/>
        </a:p>
      </dgm:t>
    </dgm:pt>
    <dgm:pt modelId="{078FDDAE-EC2D-4E46-8655-4C080B27CC46}">
      <dgm:prSet custT="1"/>
      <dgm:spPr/>
      <dgm:t>
        <a:bodyPr/>
        <a:lstStyle/>
        <a:p>
          <a:pPr algn="l"/>
          <a:r>
            <a:rPr lang="en-US" sz="1200" dirty="0" smtClean="0">
              <a:latin typeface="Arial Black" pitchFamily="34" charset="0"/>
            </a:rPr>
            <a:t>Team Centric</a:t>
          </a:r>
        </a:p>
      </dgm:t>
    </dgm:pt>
    <dgm:pt modelId="{D489F61B-EB88-48D2-94B4-CB76C6EDEE68}" type="parTrans" cxnId="{352C6710-9B9F-4448-8BBB-C33D132B6B64}">
      <dgm:prSet/>
      <dgm:spPr/>
      <dgm:t>
        <a:bodyPr/>
        <a:lstStyle/>
        <a:p>
          <a:endParaRPr lang="en-IN"/>
        </a:p>
      </dgm:t>
    </dgm:pt>
    <dgm:pt modelId="{0EDD96D6-40BA-456B-8675-68D89B3BD157}" type="sibTrans" cxnId="{352C6710-9B9F-4448-8BBB-C33D132B6B64}">
      <dgm:prSet/>
      <dgm:spPr/>
      <dgm:t>
        <a:bodyPr/>
        <a:lstStyle/>
        <a:p>
          <a:endParaRPr lang="en-IN"/>
        </a:p>
      </dgm:t>
    </dgm:pt>
    <dgm:pt modelId="{D9DC147D-D96F-47E3-8B50-3BB74FA1FAA4}">
      <dgm:prSet custT="1"/>
      <dgm:spPr/>
      <dgm:t>
        <a:bodyPr/>
        <a:lstStyle/>
        <a:p>
          <a:pPr algn="l"/>
          <a:r>
            <a:rPr lang="en-US" sz="1200" dirty="0" smtClean="0">
              <a:latin typeface="Arial Black" pitchFamily="34" charset="0"/>
            </a:rPr>
            <a:t>Functional Centric</a:t>
          </a:r>
        </a:p>
      </dgm:t>
    </dgm:pt>
    <dgm:pt modelId="{7A56AB80-A9A2-456A-95E9-334122AE6389}" type="parTrans" cxnId="{2F718A17-08E0-426A-8F47-F2672F24EC0E}">
      <dgm:prSet/>
      <dgm:spPr/>
      <dgm:t>
        <a:bodyPr/>
        <a:lstStyle/>
        <a:p>
          <a:endParaRPr lang="en-IN"/>
        </a:p>
      </dgm:t>
    </dgm:pt>
    <dgm:pt modelId="{BB890211-8829-48D4-9C0E-24F07E31B809}" type="sibTrans" cxnId="{2F718A17-08E0-426A-8F47-F2672F24EC0E}">
      <dgm:prSet/>
      <dgm:spPr/>
      <dgm:t>
        <a:bodyPr/>
        <a:lstStyle/>
        <a:p>
          <a:endParaRPr lang="en-IN"/>
        </a:p>
      </dgm:t>
    </dgm:pt>
    <dgm:pt modelId="{C0C1E904-040A-45D0-9813-EC58A2303F98}">
      <dgm:prSet custT="1"/>
      <dgm:spPr/>
      <dgm:t>
        <a:bodyPr/>
        <a:lstStyle/>
        <a:p>
          <a:pPr algn="l"/>
          <a:r>
            <a:rPr lang="en-US" sz="1200" dirty="0" smtClean="0">
              <a:latin typeface="Arial Black" pitchFamily="34" charset="0"/>
            </a:rPr>
            <a:t>Learning Centric</a:t>
          </a:r>
          <a:endParaRPr lang="en-IN" sz="1200" dirty="0">
            <a:latin typeface="Arial Black" pitchFamily="34" charset="0"/>
          </a:endParaRPr>
        </a:p>
      </dgm:t>
    </dgm:pt>
    <dgm:pt modelId="{82BDC0E7-AF42-4942-935F-1DE7597995C3}" type="parTrans" cxnId="{66E90829-D4C6-464B-B3AD-C668A38D0A11}">
      <dgm:prSet/>
      <dgm:spPr/>
      <dgm:t>
        <a:bodyPr/>
        <a:lstStyle/>
        <a:p>
          <a:endParaRPr lang="en-IN"/>
        </a:p>
      </dgm:t>
    </dgm:pt>
    <dgm:pt modelId="{0EDE4ED1-C6EC-481F-8EE8-263903E98A31}" type="sibTrans" cxnId="{66E90829-D4C6-464B-B3AD-C668A38D0A11}">
      <dgm:prSet/>
      <dgm:spPr/>
      <dgm:t>
        <a:bodyPr/>
        <a:lstStyle/>
        <a:p>
          <a:endParaRPr lang="en-IN"/>
        </a:p>
      </dgm:t>
    </dgm:pt>
    <dgm:pt modelId="{655EA5FE-A64A-4921-931E-644569ED72FE}">
      <dgm:prSet phldrT="[Text]" custT="1"/>
      <dgm:spPr/>
      <dgm:t>
        <a:bodyPr/>
        <a:lstStyle/>
        <a:p>
          <a:pPr algn="l"/>
          <a:r>
            <a:rPr lang="en-IN" sz="1100" dirty="0" smtClean="0">
              <a:latin typeface="Arial Black" pitchFamily="34" charset="0"/>
            </a:rPr>
            <a:t>Create Development Plan</a:t>
          </a:r>
          <a:endParaRPr lang="en-IN" sz="1100" dirty="0">
            <a:latin typeface="Arial Black" pitchFamily="34" charset="0"/>
          </a:endParaRPr>
        </a:p>
      </dgm:t>
    </dgm:pt>
    <dgm:pt modelId="{50A27C9B-E6BF-4CF9-B4E3-7AD96A10316B}" type="parTrans" cxnId="{94CB1546-6DAD-4665-9F74-7600613062CC}">
      <dgm:prSet/>
      <dgm:spPr/>
      <dgm:t>
        <a:bodyPr/>
        <a:lstStyle/>
        <a:p>
          <a:endParaRPr lang="en-IN"/>
        </a:p>
      </dgm:t>
    </dgm:pt>
    <dgm:pt modelId="{264C062C-7541-4569-ADBD-F61D987909C8}" type="sibTrans" cxnId="{94CB1546-6DAD-4665-9F74-7600613062CC}">
      <dgm:prSet/>
      <dgm:spPr/>
      <dgm:t>
        <a:bodyPr/>
        <a:lstStyle/>
        <a:p>
          <a:endParaRPr lang="en-IN"/>
        </a:p>
      </dgm:t>
    </dgm:pt>
    <dgm:pt modelId="{B739B0A4-10DC-4DA0-99F4-D6CF6CEEE67A}">
      <dgm:prSet phldrT="[Text]" custT="1"/>
      <dgm:spPr/>
      <dgm:t>
        <a:bodyPr/>
        <a:lstStyle/>
        <a:p>
          <a:pPr algn="l"/>
          <a:r>
            <a:rPr lang="en-IN" sz="1100" dirty="0" smtClean="0">
              <a:latin typeface="Arial Black" pitchFamily="34" charset="0"/>
            </a:rPr>
            <a:t>Individual &amp; Team Goal Setting</a:t>
          </a:r>
          <a:endParaRPr lang="en-IN" sz="1100" dirty="0">
            <a:latin typeface="Arial Black" pitchFamily="34" charset="0"/>
          </a:endParaRPr>
        </a:p>
      </dgm:t>
    </dgm:pt>
    <dgm:pt modelId="{8D62DD67-1790-44E1-8487-BC9BC6391137}" type="parTrans" cxnId="{88CC70D4-7CE7-4A62-8763-D1412CE3652F}">
      <dgm:prSet/>
      <dgm:spPr/>
      <dgm:t>
        <a:bodyPr/>
        <a:lstStyle/>
        <a:p>
          <a:endParaRPr lang="en-IN"/>
        </a:p>
      </dgm:t>
    </dgm:pt>
    <dgm:pt modelId="{F55EF839-D998-4915-AF69-7C977E6CBAE5}" type="sibTrans" cxnId="{88CC70D4-7CE7-4A62-8763-D1412CE3652F}">
      <dgm:prSet/>
      <dgm:spPr/>
      <dgm:t>
        <a:bodyPr/>
        <a:lstStyle/>
        <a:p>
          <a:endParaRPr lang="en-IN"/>
        </a:p>
      </dgm:t>
    </dgm:pt>
    <dgm:pt modelId="{1A7E499C-F808-46D8-ADF4-E74D9072E9A5}">
      <dgm:prSet phldrT="[Text]" custT="1"/>
      <dgm:spPr/>
      <dgm:t>
        <a:bodyPr/>
        <a:lstStyle/>
        <a:p>
          <a:pPr algn="ctr"/>
          <a:r>
            <a:rPr lang="en-IN" sz="1600" b="1" dirty="0" smtClean="0">
              <a:latin typeface="Aharoni" pitchFamily="2" charset="-79"/>
              <a:cs typeface="Aharoni" pitchFamily="2" charset="-79"/>
            </a:rPr>
            <a:t>Action Plans &amp; Evaluation</a:t>
          </a:r>
          <a:endParaRPr lang="en-IN" sz="1600" b="1" dirty="0">
            <a:latin typeface="Aharoni" pitchFamily="2" charset="-79"/>
            <a:cs typeface="Aharoni" pitchFamily="2" charset="-79"/>
          </a:endParaRPr>
        </a:p>
      </dgm:t>
    </dgm:pt>
    <dgm:pt modelId="{9BFA131E-CB74-416A-80D1-188A0AA1F23F}" type="parTrans" cxnId="{65054D81-EEC7-4AC1-92BC-9B64A57B4880}">
      <dgm:prSet/>
      <dgm:spPr/>
      <dgm:t>
        <a:bodyPr/>
        <a:lstStyle/>
        <a:p>
          <a:endParaRPr lang="en-IN"/>
        </a:p>
      </dgm:t>
    </dgm:pt>
    <dgm:pt modelId="{43CB404F-E4BD-4260-96BA-3438FB3029D4}" type="sibTrans" cxnId="{65054D81-EEC7-4AC1-92BC-9B64A57B4880}">
      <dgm:prSet/>
      <dgm:spPr/>
      <dgm:t>
        <a:bodyPr/>
        <a:lstStyle/>
        <a:p>
          <a:endParaRPr lang="en-IN"/>
        </a:p>
      </dgm:t>
    </dgm:pt>
    <dgm:pt modelId="{4512A36A-58BB-4C26-95DD-D3C29CB2B2B3}">
      <dgm:prSet phldrT="[Text]" custT="1"/>
      <dgm:spPr/>
      <dgm:t>
        <a:bodyPr/>
        <a:lstStyle/>
        <a:p>
          <a:pPr algn="ctr"/>
          <a:r>
            <a:rPr lang="en-US" sz="1600" b="1" dirty="0" smtClean="0">
              <a:latin typeface="Aharoni" pitchFamily="2" charset="-79"/>
              <a:cs typeface="Aharoni" pitchFamily="2" charset="-79"/>
            </a:rPr>
            <a:t>Implementation of STOP System</a:t>
          </a:r>
          <a:endParaRPr lang="en-IN" sz="1600" b="1" dirty="0" smtClean="0">
            <a:latin typeface="Aharoni" pitchFamily="2" charset="-79"/>
            <a:cs typeface="Aharoni" pitchFamily="2" charset="-79"/>
          </a:endParaRPr>
        </a:p>
      </dgm:t>
    </dgm:pt>
    <dgm:pt modelId="{3BE5AF6E-A24A-411C-BF49-3FD0AE1B7927}" type="parTrans" cxnId="{B7F0CA08-F6BC-4BC3-8AF6-BE4689BAD962}">
      <dgm:prSet/>
      <dgm:spPr/>
      <dgm:t>
        <a:bodyPr/>
        <a:lstStyle/>
        <a:p>
          <a:endParaRPr lang="en-IN"/>
        </a:p>
      </dgm:t>
    </dgm:pt>
    <dgm:pt modelId="{DEE57207-9CE3-4968-BAB8-3408F949D5D1}" type="sibTrans" cxnId="{B7F0CA08-F6BC-4BC3-8AF6-BE4689BAD962}">
      <dgm:prSet/>
      <dgm:spPr/>
      <dgm:t>
        <a:bodyPr/>
        <a:lstStyle/>
        <a:p>
          <a:endParaRPr lang="en-IN"/>
        </a:p>
      </dgm:t>
    </dgm:pt>
    <dgm:pt modelId="{E7ED7E59-6087-4384-829E-04AB71061383}">
      <dgm:prSet custT="1"/>
      <dgm:spPr/>
      <dgm:t>
        <a:bodyPr/>
        <a:lstStyle/>
        <a:p>
          <a:r>
            <a:rPr lang="en-US" sz="1100" dirty="0" smtClean="0">
              <a:latin typeface="Arial Black" pitchFamily="34" charset="0"/>
            </a:rPr>
            <a:t>Training Need Analysis</a:t>
          </a:r>
          <a:endParaRPr lang="en-IN" sz="1100" dirty="0">
            <a:latin typeface="Arial Black" pitchFamily="34" charset="0"/>
          </a:endParaRPr>
        </a:p>
      </dgm:t>
    </dgm:pt>
    <dgm:pt modelId="{6F5521B6-69C1-4CA9-A278-EC1461A8C185}" type="parTrans" cxnId="{8309DA86-95B6-4144-8B09-216C9516258D}">
      <dgm:prSet/>
      <dgm:spPr/>
      <dgm:t>
        <a:bodyPr/>
        <a:lstStyle/>
        <a:p>
          <a:endParaRPr lang="en-IN"/>
        </a:p>
      </dgm:t>
    </dgm:pt>
    <dgm:pt modelId="{A88041DE-4262-4DA6-A0F5-8A880D7F7FA3}" type="sibTrans" cxnId="{8309DA86-95B6-4144-8B09-216C9516258D}">
      <dgm:prSet/>
      <dgm:spPr/>
      <dgm:t>
        <a:bodyPr/>
        <a:lstStyle/>
        <a:p>
          <a:endParaRPr lang="en-IN"/>
        </a:p>
      </dgm:t>
    </dgm:pt>
    <dgm:pt modelId="{168D33EA-7113-40F3-BD5E-0550560E4C8A}">
      <dgm:prSet phldrT="[Text]" custT="1"/>
      <dgm:spPr/>
      <dgm:t>
        <a:bodyPr/>
        <a:lstStyle/>
        <a:p>
          <a:pPr algn="ctr"/>
          <a:r>
            <a:rPr lang="en-IN" sz="1600" b="1" dirty="0" smtClean="0">
              <a:latin typeface="Aharoni" pitchFamily="2" charset="-79"/>
              <a:cs typeface="Aharoni" pitchFamily="2" charset="-79"/>
            </a:rPr>
            <a:t>Assess</a:t>
          </a:r>
          <a:endParaRPr lang="en-IN" sz="1600" b="1" dirty="0">
            <a:latin typeface="Aharoni" pitchFamily="2" charset="-79"/>
            <a:cs typeface="Aharoni" pitchFamily="2" charset="-79"/>
          </a:endParaRPr>
        </a:p>
      </dgm:t>
    </dgm:pt>
    <dgm:pt modelId="{83DAE561-D14D-4DDA-9B6A-B1AE532FBD2B}" type="parTrans" cxnId="{710711E0-52AA-4D94-ADA1-C934141057FF}">
      <dgm:prSet/>
      <dgm:spPr/>
      <dgm:t>
        <a:bodyPr/>
        <a:lstStyle/>
        <a:p>
          <a:endParaRPr lang="en-IN"/>
        </a:p>
      </dgm:t>
    </dgm:pt>
    <dgm:pt modelId="{3A9BF0C8-DA98-4520-9FBF-1CB204BBC47D}" type="sibTrans" cxnId="{710711E0-52AA-4D94-ADA1-C934141057FF}">
      <dgm:prSet/>
      <dgm:spPr/>
      <dgm:t>
        <a:bodyPr/>
        <a:lstStyle/>
        <a:p>
          <a:endParaRPr lang="en-IN"/>
        </a:p>
      </dgm:t>
    </dgm:pt>
    <dgm:pt modelId="{949AAECF-CB05-4600-9ABB-E5B4AC3A3AF6}">
      <dgm:prSet custT="1"/>
      <dgm:spPr/>
      <dgm:t>
        <a:bodyPr/>
        <a:lstStyle/>
        <a:p>
          <a:r>
            <a:rPr lang="en-IN" sz="1200" dirty="0" smtClean="0">
              <a:latin typeface="Arial Black" pitchFamily="34" charset="0"/>
            </a:rPr>
            <a:t>Problem/Organization Needs Assessment</a:t>
          </a:r>
        </a:p>
      </dgm:t>
    </dgm:pt>
    <dgm:pt modelId="{FED500B5-A93B-4BED-9551-A643FFA71E07}" type="parTrans" cxnId="{EDA1E448-87A2-4658-9752-20870BA9196A}">
      <dgm:prSet/>
      <dgm:spPr/>
      <dgm:t>
        <a:bodyPr/>
        <a:lstStyle/>
        <a:p>
          <a:endParaRPr lang="en-IN"/>
        </a:p>
      </dgm:t>
    </dgm:pt>
    <dgm:pt modelId="{49172010-7EAF-4C23-B480-BAE8879FFD6A}" type="sibTrans" cxnId="{EDA1E448-87A2-4658-9752-20870BA9196A}">
      <dgm:prSet/>
      <dgm:spPr/>
      <dgm:t>
        <a:bodyPr/>
        <a:lstStyle/>
        <a:p>
          <a:endParaRPr lang="en-IN"/>
        </a:p>
      </dgm:t>
    </dgm:pt>
    <dgm:pt modelId="{8C5030D5-4F8F-4E5D-BCCC-2AAAD7A4FA6C}">
      <dgm:prSet custT="1"/>
      <dgm:spPr/>
      <dgm:t>
        <a:bodyPr/>
        <a:lstStyle/>
        <a:p>
          <a:r>
            <a:rPr lang="en-IN" sz="1200" dirty="0" smtClean="0">
              <a:latin typeface="Arial Black" pitchFamily="34" charset="0"/>
            </a:rPr>
            <a:t>Review Current People Competency, System, &amp; tools</a:t>
          </a:r>
        </a:p>
      </dgm:t>
    </dgm:pt>
    <dgm:pt modelId="{512AF10D-2FB4-42B5-B956-8871774C9C78}" type="parTrans" cxnId="{F5E32B08-D918-4553-B051-5786684E23C1}">
      <dgm:prSet/>
      <dgm:spPr/>
      <dgm:t>
        <a:bodyPr/>
        <a:lstStyle/>
        <a:p>
          <a:endParaRPr lang="en-IN"/>
        </a:p>
      </dgm:t>
    </dgm:pt>
    <dgm:pt modelId="{601220E7-218D-49F4-9A2A-0C1AC044C55B}" type="sibTrans" cxnId="{F5E32B08-D918-4553-B051-5786684E23C1}">
      <dgm:prSet/>
      <dgm:spPr/>
      <dgm:t>
        <a:bodyPr/>
        <a:lstStyle/>
        <a:p>
          <a:endParaRPr lang="en-IN"/>
        </a:p>
      </dgm:t>
    </dgm:pt>
    <dgm:pt modelId="{92405CA4-EAAF-4A4B-B3FE-431914A7EF8F}">
      <dgm:prSet custT="1"/>
      <dgm:spPr/>
      <dgm:t>
        <a:bodyPr/>
        <a:lstStyle/>
        <a:p>
          <a:endParaRPr lang="en-IN" sz="1100" dirty="0">
            <a:latin typeface="Arial Black" pitchFamily="34" charset="0"/>
          </a:endParaRPr>
        </a:p>
      </dgm:t>
    </dgm:pt>
    <dgm:pt modelId="{44CA70B1-856E-454E-BDB8-6BD673A167D0}" type="parTrans" cxnId="{F368B532-E90F-4D9E-B8E7-00732F019CB9}">
      <dgm:prSet/>
      <dgm:spPr/>
      <dgm:t>
        <a:bodyPr/>
        <a:lstStyle/>
        <a:p>
          <a:endParaRPr lang="en-IN"/>
        </a:p>
      </dgm:t>
    </dgm:pt>
    <dgm:pt modelId="{AD23820B-2B92-47EA-84DA-F0D2F0182DA0}" type="sibTrans" cxnId="{F368B532-E90F-4D9E-B8E7-00732F019CB9}">
      <dgm:prSet/>
      <dgm:spPr/>
      <dgm:t>
        <a:bodyPr/>
        <a:lstStyle/>
        <a:p>
          <a:endParaRPr lang="en-IN"/>
        </a:p>
      </dgm:t>
    </dgm:pt>
    <dgm:pt modelId="{34807C04-CA35-430A-95CE-6749530CB344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Personal Development Action Plan</a:t>
          </a:r>
          <a:endParaRPr lang="en-IN" sz="1100" dirty="0">
            <a:latin typeface="Arial Black" pitchFamily="34" charset="0"/>
          </a:endParaRPr>
        </a:p>
      </dgm:t>
    </dgm:pt>
    <dgm:pt modelId="{66AEF731-AB7D-4834-A418-00C8E754CB23}" type="parTrans" cxnId="{B66CD9BF-5403-462D-8D3B-A70D818755FE}">
      <dgm:prSet/>
      <dgm:spPr/>
      <dgm:t>
        <a:bodyPr/>
        <a:lstStyle/>
        <a:p>
          <a:endParaRPr lang="en-IN"/>
        </a:p>
      </dgm:t>
    </dgm:pt>
    <dgm:pt modelId="{F443B7E4-89A1-46D1-9193-A3D1FA31EA1F}" type="sibTrans" cxnId="{B66CD9BF-5403-462D-8D3B-A70D818755FE}">
      <dgm:prSet/>
      <dgm:spPr/>
      <dgm:t>
        <a:bodyPr/>
        <a:lstStyle/>
        <a:p>
          <a:endParaRPr lang="en-IN"/>
        </a:p>
      </dgm:t>
    </dgm:pt>
    <dgm:pt modelId="{A8CB6FBB-8656-4195-B977-4E5D2E32C0DE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Learning System</a:t>
          </a:r>
          <a:endParaRPr lang="en-IN" sz="1100" dirty="0">
            <a:latin typeface="Arial Black" pitchFamily="34" charset="0"/>
          </a:endParaRPr>
        </a:p>
      </dgm:t>
    </dgm:pt>
    <dgm:pt modelId="{655624CA-0682-4A59-9959-86FB9BBD3024}" type="parTrans" cxnId="{BD886D6A-AC04-4D96-9AC9-0511E2634744}">
      <dgm:prSet/>
      <dgm:spPr/>
      <dgm:t>
        <a:bodyPr/>
        <a:lstStyle/>
        <a:p>
          <a:endParaRPr lang="en-IN"/>
        </a:p>
      </dgm:t>
    </dgm:pt>
    <dgm:pt modelId="{292BF84B-3769-4FDF-9471-24E21EC907CB}" type="sibTrans" cxnId="{BD886D6A-AC04-4D96-9AC9-0511E2634744}">
      <dgm:prSet/>
      <dgm:spPr/>
      <dgm:t>
        <a:bodyPr/>
        <a:lstStyle/>
        <a:p>
          <a:endParaRPr lang="en-IN"/>
        </a:p>
      </dgm:t>
    </dgm:pt>
    <dgm:pt modelId="{C069EFB6-50E0-48F1-8D6A-AED42837509A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Design Compensation and Benefit Structure</a:t>
          </a:r>
          <a:endParaRPr lang="en-IN" sz="1100" dirty="0">
            <a:latin typeface="Arial Black" pitchFamily="34" charset="0"/>
          </a:endParaRPr>
        </a:p>
      </dgm:t>
    </dgm:pt>
    <dgm:pt modelId="{D69989EB-FFB5-439D-AB43-044482912331}" type="parTrans" cxnId="{0229A692-557D-4BEC-A92D-6D5F68D03F44}">
      <dgm:prSet/>
      <dgm:spPr/>
      <dgm:t>
        <a:bodyPr/>
        <a:lstStyle/>
        <a:p>
          <a:endParaRPr lang="en-IN"/>
        </a:p>
      </dgm:t>
    </dgm:pt>
    <dgm:pt modelId="{304BC69E-2FB0-4A59-A59B-C66D9BCB54FF}" type="sibTrans" cxnId="{0229A692-557D-4BEC-A92D-6D5F68D03F44}">
      <dgm:prSet/>
      <dgm:spPr/>
      <dgm:t>
        <a:bodyPr/>
        <a:lstStyle/>
        <a:p>
          <a:endParaRPr lang="en-IN"/>
        </a:p>
      </dgm:t>
    </dgm:pt>
    <dgm:pt modelId="{B0038C9C-89A8-4EE4-885F-45FFD12577D7}">
      <dgm:prSet custT="1"/>
      <dgm:spPr/>
      <dgm:t>
        <a:bodyPr/>
        <a:lstStyle/>
        <a:p>
          <a:endParaRPr lang="en-IN" sz="1100" dirty="0">
            <a:latin typeface="Arial Black" pitchFamily="34" charset="0"/>
          </a:endParaRPr>
        </a:p>
      </dgm:t>
    </dgm:pt>
    <dgm:pt modelId="{DAD231EA-67DE-4BE4-98F6-67C7C30E9546}" type="parTrans" cxnId="{FF084A6A-8229-4D9B-9C5D-8D2615D06C29}">
      <dgm:prSet/>
      <dgm:spPr/>
      <dgm:t>
        <a:bodyPr/>
        <a:lstStyle/>
        <a:p>
          <a:endParaRPr lang="en-IN"/>
        </a:p>
      </dgm:t>
    </dgm:pt>
    <dgm:pt modelId="{9C2EA68C-66D9-44CC-9FA7-A30B0E1E23D9}" type="sibTrans" cxnId="{FF084A6A-8229-4D9B-9C5D-8D2615D06C29}">
      <dgm:prSet/>
      <dgm:spPr/>
      <dgm:t>
        <a:bodyPr/>
        <a:lstStyle/>
        <a:p>
          <a:endParaRPr lang="en-IN"/>
        </a:p>
      </dgm:t>
    </dgm:pt>
    <dgm:pt modelId="{0ED74BFB-4F8D-451E-8FC9-8B5CEE5C646B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Design feedback system</a:t>
          </a:r>
          <a:endParaRPr lang="en-IN" sz="1100" dirty="0">
            <a:latin typeface="Arial Black" pitchFamily="34" charset="0"/>
          </a:endParaRPr>
        </a:p>
      </dgm:t>
    </dgm:pt>
    <dgm:pt modelId="{5BED953C-B2BF-45B2-8B19-AAF424BBC12F}" type="parTrans" cxnId="{EE393434-83C5-422C-B81A-7035DA79D894}">
      <dgm:prSet/>
      <dgm:spPr/>
      <dgm:t>
        <a:bodyPr/>
        <a:lstStyle/>
        <a:p>
          <a:endParaRPr lang="en-IN"/>
        </a:p>
      </dgm:t>
    </dgm:pt>
    <dgm:pt modelId="{C466BF39-B9F9-438C-9FBB-3ADEED1977E7}" type="sibTrans" cxnId="{EE393434-83C5-422C-B81A-7035DA79D894}">
      <dgm:prSet/>
      <dgm:spPr/>
      <dgm:t>
        <a:bodyPr/>
        <a:lstStyle/>
        <a:p>
          <a:endParaRPr lang="en-IN"/>
        </a:p>
      </dgm:t>
    </dgm:pt>
    <dgm:pt modelId="{36067761-D55A-4C45-A51C-9E08FDFA14C2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Design &amp; Conduct Performance Review &amp; Appraisal</a:t>
          </a:r>
          <a:endParaRPr lang="en-IN" sz="1100" dirty="0">
            <a:latin typeface="Arial Black" pitchFamily="34" charset="0"/>
          </a:endParaRPr>
        </a:p>
      </dgm:t>
    </dgm:pt>
    <dgm:pt modelId="{65CE2AD5-2C55-40E4-A3A3-404037234AAC}" type="parTrans" cxnId="{A4F92F02-F062-429E-A6ED-C727FEBA1CA4}">
      <dgm:prSet/>
      <dgm:spPr/>
      <dgm:t>
        <a:bodyPr/>
        <a:lstStyle/>
        <a:p>
          <a:endParaRPr lang="en-IN"/>
        </a:p>
      </dgm:t>
    </dgm:pt>
    <dgm:pt modelId="{5986A740-F927-407F-AFEA-87CC2868648A}" type="sibTrans" cxnId="{A4F92F02-F062-429E-A6ED-C727FEBA1CA4}">
      <dgm:prSet/>
      <dgm:spPr/>
      <dgm:t>
        <a:bodyPr/>
        <a:lstStyle/>
        <a:p>
          <a:endParaRPr lang="en-IN"/>
        </a:p>
      </dgm:t>
    </dgm:pt>
    <dgm:pt modelId="{FAC331FC-2551-42D8-BE28-C9425B7D1576}">
      <dgm:prSet custT="1"/>
      <dgm:spPr/>
      <dgm:t>
        <a:bodyPr/>
        <a:lstStyle/>
        <a:p>
          <a:r>
            <a:rPr lang="en-IN" sz="1200" dirty="0" smtClean="0">
              <a:latin typeface="Arial Black" pitchFamily="34" charset="0"/>
            </a:rPr>
            <a:t>Strategic meeting</a:t>
          </a:r>
          <a:endParaRPr lang="en-IN" sz="1200" dirty="0">
            <a:latin typeface="Arial Black" pitchFamily="34" charset="0"/>
          </a:endParaRPr>
        </a:p>
      </dgm:t>
    </dgm:pt>
    <dgm:pt modelId="{9EFF934A-FCD8-4C98-AA7B-4F78B5F5C9FF}" type="parTrans" cxnId="{BA007E78-3F61-4526-A60D-AA0DA1CF1C3D}">
      <dgm:prSet/>
      <dgm:spPr/>
      <dgm:t>
        <a:bodyPr/>
        <a:lstStyle/>
        <a:p>
          <a:endParaRPr lang="en-IN"/>
        </a:p>
      </dgm:t>
    </dgm:pt>
    <dgm:pt modelId="{73128ADB-2CFE-475B-B6FF-315A1268DA42}" type="sibTrans" cxnId="{BA007E78-3F61-4526-A60D-AA0DA1CF1C3D}">
      <dgm:prSet/>
      <dgm:spPr/>
      <dgm:t>
        <a:bodyPr/>
        <a:lstStyle/>
        <a:p>
          <a:endParaRPr lang="en-IN"/>
        </a:p>
      </dgm:t>
    </dgm:pt>
    <dgm:pt modelId="{0C526E92-B666-4C84-96FE-4F5AA6E65778}">
      <dgm:prSet custT="1"/>
      <dgm:spPr/>
      <dgm:t>
        <a:bodyPr/>
        <a:lstStyle/>
        <a:p>
          <a:r>
            <a:rPr lang="en-IN" sz="1200" dirty="0" smtClean="0">
              <a:latin typeface="Arial Black" pitchFamily="34" charset="0"/>
            </a:rPr>
            <a:t>Tactical meeting</a:t>
          </a:r>
          <a:endParaRPr lang="en-IN" sz="1200" dirty="0">
            <a:latin typeface="Arial Black" pitchFamily="34" charset="0"/>
          </a:endParaRPr>
        </a:p>
      </dgm:t>
    </dgm:pt>
    <dgm:pt modelId="{A559E69F-440C-47A4-B2E2-2B13C7D9BB62}" type="parTrans" cxnId="{F72F203D-3C30-4985-AB06-7DAFF1BE08D9}">
      <dgm:prSet/>
      <dgm:spPr/>
      <dgm:t>
        <a:bodyPr/>
        <a:lstStyle/>
        <a:p>
          <a:endParaRPr lang="en-IN"/>
        </a:p>
      </dgm:t>
    </dgm:pt>
    <dgm:pt modelId="{42F3999C-FE55-4876-B972-31E40E977CA9}" type="sibTrans" cxnId="{F72F203D-3C30-4985-AB06-7DAFF1BE08D9}">
      <dgm:prSet/>
      <dgm:spPr/>
      <dgm:t>
        <a:bodyPr/>
        <a:lstStyle/>
        <a:p>
          <a:endParaRPr lang="en-IN"/>
        </a:p>
      </dgm:t>
    </dgm:pt>
    <dgm:pt modelId="{57F7AB89-0C28-43F9-95F6-320037C51005}">
      <dgm:prSet custT="1"/>
      <dgm:spPr/>
      <dgm:t>
        <a:bodyPr/>
        <a:lstStyle/>
        <a:p>
          <a:r>
            <a:rPr lang="en-IN" sz="1200" dirty="0" smtClean="0">
              <a:latin typeface="Arial Black" pitchFamily="34" charset="0"/>
            </a:rPr>
            <a:t>Operation meeting</a:t>
          </a:r>
          <a:endParaRPr lang="en-IN" sz="1200" dirty="0">
            <a:latin typeface="Arial Black" pitchFamily="34" charset="0"/>
          </a:endParaRPr>
        </a:p>
      </dgm:t>
    </dgm:pt>
    <dgm:pt modelId="{271F842B-A9A3-437C-AB3D-627DA76FB248}" type="parTrans" cxnId="{4B91195F-ABBB-4350-8FE8-F340CADB134D}">
      <dgm:prSet/>
      <dgm:spPr/>
      <dgm:t>
        <a:bodyPr/>
        <a:lstStyle/>
        <a:p>
          <a:endParaRPr lang="en-IN"/>
        </a:p>
      </dgm:t>
    </dgm:pt>
    <dgm:pt modelId="{8351D1BF-6976-49C6-A8CD-D72A921E4576}" type="sibTrans" cxnId="{4B91195F-ABBB-4350-8FE8-F340CADB134D}">
      <dgm:prSet/>
      <dgm:spPr/>
      <dgm:t>
        <a:bodyPr/>
        <a:lstStyle/>
        <a:p>
          <a:endParaRPr lang="en-IN"/>
        </a:p>
      </dgm:t>
    </dgm:pt>
    <dgm:pt modelId="{31FDC687-C1E7-4D33-BB8F-39BE6C176038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Action Discipline</a:t>
          </a:r>
          <a:endParaRPr lang="en-IN" sz="1100" dirty="0">
            <a:latin typeface="Arial Black" pitchFamily="34" charset="0"/>
          </a:endParaRPr>
        </a:p>
      </dgm:t>
    </dgm:pt>
    <dgm:pt modelId="{5CAC68BC-656B-40FA-A842-B632E3E3BC8B}" type="parTrans" cxnId="{443D94C0-3196-48C4-B0A8-5401B9D27308}">
      <dgm:prSet/>
      <dgm:spPr/>
      <dgm:t>
        <a:bodyPr/>
        <a:lstStyle/>
        <a:p>
          <a:endParaRPr lang="en-IN"/>
        </a:p>
      </dgm:t>
    </dgm:pt>
    <dgm:pt modelId="{F3277136-7F47-45F2-8F23-EC2073C2C14D}" type="sibTrans" cxnId="{443D94C0-3196-48C4-B0A8-5401B9D27308}">
      <dgm:prSet/>
      <dgm:spPr/>
      <dgm:t>
        <a:bodyPr/>
        <a:lstStyle/>
        <a:p>
          <a:endParaRPr lang="en-IN"/>
        </a:p>
      </dgm:t>
    </dgm:pt>
    <dgm:pt modelId="{D3C7B96E-53B6-4ACA-BA2D-EDAC8CF647A3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Training Needs Assessment </a:t>
          </a:r>
          <a:endParaRPr lang="en-IN" sz="1100" dirty="0">
            <a:latin typeface="Arial Black" pitchFamily="34" charset="0"/>
          </a:endParaRPr>
        </a:p>
      </dgm:t>
    </dgm:pt>
    <dgm:pt modelId="{106F2981-1B45-47F2-BBA5-D4098F2B4D7A}" type="parTrans" cxnId="{7734B53D-9212-4ACC-84D1-7253483BAC31}">
      <dgm:prSet/>
      <dgm:spPr/>
      <dgm:t>
        <a:bodyPr/>
        <a:lstStyle/>
        <a:p>
          <a:endParaRPr lang="en-IN"/>
        </a:p>
      </dgm:t>
    </dgm:pt>
    <dgm:pt modelId="{C58FA9FF-FF39-4FB8-80EB-DA0991CA7874}" type="sibTrans" cxnId="{7734B53D-9212-4ACC-84D1-7253483BAC31}">
      <dgm:prSet/>
      <dgm:spPr/>
      <dgm:t>
        <a:bodyPr/>
        <a:lstStyle/>
        <a:p>
          <a:endParaRPr lang="en-IN"/>
        </a:p>
      </dgm:t>
    </dgm:pt>
    <dgm:pt modelId="{00183CE1-58F3-4935-9E0E-F074C8152E67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Competency Gap Tracking</a:t>
          </a:r>
          <a:endParaRPr lang="en-IN" sz="1100" dirty="0">
            <a:latin typeface="Arial Black" pitchFamily="34" charset="0"/>
          </a:endParaRPr>
        </a:p>
      </dgm:t>
    </dgm:pt>
    <dgm:pt modelId="{B04B8FA3-0C7F-4C44-8B86-1E58EDC503C5}" type="parTrans" cxnId="{1D29C4DA-1DE5-4452-9D55-27EF10E2EB81}">
      <dgm:prSet/>
      <dgm:spPr/>
      <dgm:t>
        <a:bodyPr/>
        <a:lstStyle/>
        <a:p>
          <a:endParaRPr lang="en-IN"/>
        </a:p>
      </dgm:t>
    </dgm:pt>
    <dgm:pt modelId="{FC82B5B8-4EF9-4E13-90B9-936700752F66}" type="sibTrans" cxnId="{1D29C4DA-1DE5-4452-9D55-27EF10E2EB81}">
      <dgm:prSet/>
      <dgm:spPr/>
      <dgm:t>
        <a:bodyPr/>
        <a:lstStyle/>
        <a:p>
          <a:endParaRPr lang="en-IN"/>
        </a:p>
      </dgm:t>
    </dgm:pt>
    <dgm:pt modelId="{BBA8C2DE-8338-465E-908F-AF52F2F366E9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Competency Implementation</a:t>
          </a:r>
          <a:endParaRPr lang="en-IN" sz="1100" dirty="0">
            <a:latin typeface="Arial Black" pitchFamily="34" charset="0"/>
          </a:endParaRPr>
        </a:p>
      </dgm:t>
    </dgm:pt>
    <dgm:pt modelId="{2FA72FEE-9611-4F2D-9949-8A64B5EBC5AC}" type="parTrans" cxnId="{CF9E6C97-E82F-455D-873B-1027A1D8B1DA}">
      <dgm:prSet/>
      <dgm:spPr/>
      <dgm:t>
        <a:bodyPr/>
        <a:lstStyle/>
        <a:p>
          <a:endParaRPr lang="en-IN"/>
        </a:p>
      </dgm:t>
    </dgm:pt>
    <dgm:pt modelId="{3A631591-960C-4D05-A81B-E22C33338EAD}" type="sibTrans" cxnId="{CF9E6C97-E82F-455D-873B-1027A1D8B1DA}">
      <dgm:prSet/>
      <dgm:spPr/>
      <dgm:t>
        <a:bodyPr/>
        <a:lstStyle/>
        <a:p>
          <a:endParaRPr lang="en-IN"/>
        </a:p>
      </dgm:t>
    </dgm:pt>
    <dgm:pt modelId="{1D2EEAE8-0CA4-4C69-9AC1-F9050326FDCC}">
      <dgm:prSet phldrT="[Text]" custT="1"/>
      <dgm:spPr/>
      <dgm:t>
        <a:bodyPr/>
        <a:lstStyle/>
        <a:p>
          <a:pPr algn="l"/>
          <a:r>
            <a:rPr lang="en-IN" sz="1100" dirty="0" smtClean="0">
              <a:latin typeface="Arial Black" pitchFamily="34" charset="0"/>
            </a:rPr>
            <a:t>Sign off</a:t>
          </a:r>
          <a:endParaRPr lang="en-IN" sz="1100" dirty="0">
            <a:latin typeface="Arial Black" pitchFamily="34" charset="0"/>
          </a:endParaRPr>
        </a:p>
      </dgm:t>
    </dgm:pt>
    <dgm:pt modelId="{52A23658-D746-4B92-AC50-C28A30D84397}" type="parTrans" cxnId="{2C75DC97-2A61-48B5-985A-ED7F6332D672}">
      <dgm:prSet/>
      <dgm:spPr/>
      <dgm:t>
        <a:bodyPr/>
        <a:lstStyle/>
        <a:p>
          <a:endParaRPr lang="en-IN"/>
        </a:p>
      </dgm:t>
    </dgm:pt>
    <dgm:pt modelId="{0B8A0BD7-3E1A-487A-9251-FD5ED6FD248C}" type="sibTrans" cxnId="{2C75DC97-2A61-48B5-985A-ED7F6332D672}">
      <dgm:prSet/>
      <dgm:spPr/>
      <dgm:t>
        <a:bodyPr/>
        <a:lstStyle/>
        <a:p>
          <a:endParaRPr lang="en-IN"/>
        </a:p>
      </dgm:t>
    </dgm:pt>
    <dgm:pt modelId="{8A4B7AD8-D7C6-4382-9D99-7161E180F92D}">
      <dgm:prSet custT="1"/>
      <dgm:spPr/>
      <dgm:t>
        <a:bodyPr/>
        <a:lstStyle/>
        <a:p>
          <a:r>
            <a:rPr lang="en-IN" sz="1100" dirty="0" smtClean="0">
              <a:latin typeface="Arial Black" pitchFamily="34" charset="0"/>
            </a:rPr>
            <a:t>Develop Rewards &amp; Recognition</a:t>
          </a:r>
          <a:endParaRPr lang="en-IN" sz="1100" dirty="0">
            <a:latin typeface="Arial Black" pitchFamily="34" charset="0"/>
          </a:endParaRPr>
        </a:p>
      </dgm:t>
    </dgm:pt>
    <dgm:pt modelId="{0BF6F988-AF23-4728-BF2F-F7422214C6A4}" type="parTrans" cxnId="{9F0CCAF9-C309-4ECA-9A49-170FC36E6C86}">
      <dgm:prSet/>
      <dgm:spPr/>
      <dgm:t>
        <a:bodyPr/>
        <a:lstStyle/>
        <a:p>
          <a:endParaRPr lang="en-IN"/>
        </a:p>
      </dgm:t>
    </dgm:pt>
    <dgm:pt modelId="{BAB69531-BD87-496C-8F18-81FA89084F47}" type="sibTrans" cxnId="{9F0CCAF9-C309-4ECA-9A49-170FC36E6C86}">
      <dgm:prSet/>
      <dgm:spPr/>
      <dgm:t>
        <a:bodyPr/>
        <a:lstStyle/>
        <a:p>
          <a:endParaRPr lang="en-IN"/>
        </a:p>
      </dgm:t>
    </dgm:pt>
    <dgm:pt modelId="{ADF4E98D-B88D-4D8E-8853-FA5CCFA463B3}">
      <dgm:prSet custT="1"/>
      <dgm:spPr/>
      <dgm:t>
        <a:bodyPr/>
        <a:lstStyle/>
        <a:p>
          <a:pPr algn="l"/>
          <a:r>
            <a:rPr lang="en-IN" sz="1200" dirty="0" smtClean="0">
              <a:latin typeface="Arial Black" pitchFamily="34" charset="0"/>
            </a:rPr>
            <a:t>Communicate Expectations</a:t>
          </a:r>
          <a:endParaRPr lang="en-IN" sz="1200" dirty="0">
            <a:latin typeface="Arial Black" pitchFamily="34" charset="0"/>
          </a:endParaRPr>
        </a:p>
      </dgm:t>
    </dgm:pt>
    <dgm:pt modelId="{008E2698-A6EA-4997-B634-3592D6FAB5DC}" type="parTrans" cxnId="{9C1B66AD-4B62-4E43-9734-47E7C944B1A1}">
      <dgm:prSet/>
      <dgm:spPr/>
      <dgm:t>
        <a:bodyPr/>
        <a:lstStyle/>
        <a:p>
          <a:endParaRPr lang="en-IN"/>
        </a:p>
      </dgm:t>
    </dgm:pt>
    <dgm:pt modelId="{C54645D9-F472-4240-BAFD-5780D1DEDFD2}" type="sibTrans" cxnId="{9C1B66AD-4B62-4E43-9734-47E7C944B1A1}">
      <dgm:prSet/>
      <dgm:spPr/>
      <dgm:t>
        <a:bodyPr/>
        <a:lstStyle/>
        <a:p>
          <a:endParaRPr lang="en-IN"/>
        </a:p>
      </dgm:t>
    </dgm:pt>
    <dgm:pt modelId="{F2C4A985-4F10-4321-B012-C812E85E7F89}" type="pres">
      <dgm:prSet presAssocID="{2B38C4A5-C5BE-4668-98FE-F63C03E7E132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210DEC9-C16A-48E7-B51A-2FC6AE78D003}" type="pres">
      <dgm:prSet presAssocID="{168D33EA-7113-40F3-BD5E-0550560E4C8A}" presName="compNode" presStyleCnt="0"/>
      <dgm:spPr/>
      <dgm:t>
        <a:bodyPr/>
        <a:lstStyle/>
        <a:p>
          <a:endParaRPr lang="en-IN"/>
        </a:p>
      </dgm:t>
    </dgm:pt>
    <dgm:pt modelId="{40E6CE2A-B641-406E-8933-EAEC275B4CE8}" type="pres">
      <dgm:prSet presAssocID="{168D33EA-7113-40F3-BD5E-0550560E4C8A}" presName="childRec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E5E8FA2-8A73-4B57-BED0-C503617BB25C}" type="pres">
      <dgm:prSet presAssocID="{168D33EA-7113-40F3-BD5E-0550560E4C8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5BB378A-00E7-4754-A68E-E28BF8E9C91C}" type="pres">
      <dgm:prSet presAssocID="{168D33EA-7113-40F3-BD5E-0550560E4C8A}" presName="parentRect" presStyleLbl="alignNode1" presStyleIdx="0" presStyleCnt="6"/>
      <dgm:spPr/>
      <dgm:t>
        <a:bodyPr/>
        <a:lstStyle/>
        <a:p>
          <a:endParaRPr lang="en-IN"/>
        </a:p>
      </dgm:t>
    </dgm:pt>
    <dgm:pt modelId="{7358098E-F850-4F71-983D-DD2B0C191028}" type="pres">
      <dgm:prSet presAssocID="{168D33EA-7113-40F3-BD5E-0550560E4C8A}" presName="adorn" presStyleLbl="fgAccFollowNode1" presStyleIdx="0" presStyleCnt="6" custScaleX="112010" custScaleY="112010" custLinFactNeighborY="-5011"/>
      <dgm:spPr>
        <a:prstGeom prst="smileyFac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en-IN"/>
        </a:p>
      </dgm:t>
    </dgm:pt>
    <dgm:pt modelId="{110B5689-D2E5-4CE9-B4AC-B8D3387FF871}" type="pres">
      <dgm:prSet presAssocID="{3A9BF0C8-DA98-4520-9FBF-1CB204BBC47D}" presName="sibTrans" presStyleLbl="sibTrans2D1" presStyleIdx="0" presStyleCnt="0"/>
      <dgm:spPr/>
      <dgm:t>
        <a:bodyPr/>
        <a:lstStyle/>
        <a:p>
          <a:endParaRPr lang="en-IN"/>
        </a:p>
      </dgm:t>
    </dgm:pt>
    <dgm:pt modelId="{49040A36-EF6F-4A53-AB5F-F284B8FD3F03}" type="pres">
      <dgm:prSet presAssocID="{F549A6D6-F5EB-4088-A2AC-C9063D3E179B}" presName="compNode" presStyleCnt="0"/>
      <dgm:spPr/>
      <dgm:t>
        <a:bodyPr/>
        <a:lstStyle/>
        <a:p>
          <a:endParaRPr lang="en-IN"/>
        </a:p>
      </dgm:t>
    </dgm:pt>
    <dgm:pt modelId="{211F541F-4834-489F-93D9-183060146B3D}" type="pres">
      <dgm:prSet presAssocID="{F549A6D6-F5EB-4088-A2AC-C9063D3E179B}" presName="childRec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F25A8AB-3FD2-49D6-9CD1-0ED648782672}" type="pres">
      <dgm:prSet presAssocID="{F549A6D6-F5EB-4088-A2AC-C9063D3E179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533A89D-DE47-4FB3-BAA9-A414755F5FDA}" type="pres">
      <dgm:prSet presAssocID="{F549A6D6-F5EB-4088-A2AC-C9063D3E179B}" presName="parentRect" presStyleLbl="alignNode1" presStyleIdx="1" presStyleCnt="6"/>
      <dgm:spPr/>
      <dgm:t>
        <a:bodyPr/>
        <a:lstStyle/>
        <a:p>
          <a:endParaRPr lang="en-IN"/>
        </a:p>
      </dgm:t>
    </dgm:pt>
    <dgm:pt modelId="{0FF1CC04-D941-45DA-96CD-1D28BB9095F5}" type="pres">
      <dgm:prSet presAssocID="{F549A6D6-F5EB-4088-A2AC-C9063D3E179B}" presName="adorn" presStyleLbl="fgAccFollowNode1" presStyleIdx="1" presStyleCnt="6" custScaleX="112010" custScaleY="11201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  <dgm:t>
        <a:bodyPr/>
        <a:lstStyle/>
        <a:p>
          <a:endParaRPr lang="en-IN"/>
        </a:p>
      </dgm:t>
    </dgm:pt>
    <dgm:pt modelId="{21B5B235-47DF-4B8B-845D-CC47F1B06B2D}" type="pres">
      <dgm:prSet presAssocID="{70EC88F7-E140-45EF-ABE2-125059DCD347}" presName="sibTrans" presStyleLbl="sibTrans2D1" presStyleIdx="0" presStyleCnt="0"/>
      <dgm:spPr/>
      <dgm:t>
        <a:bodyPr/>
        <a:lstStyle/>
        <a:p>
          <a:endParaRPr lang="en-IN"/>
        </a:p>
      </dgm:t>
    </dgm:pt>
    <dgm:pt modelId="{73E25920-88ED-4065-85DC-326C5B2B1D06}" type="pres">
      <dgm:prSet presAssocID="{5FC71DFF-63B1-42A4-88E8-7103A5C7D37C}" presName="compNode" presStyleCnt="0"/>
      <dgm:spPr/>
      <dgm:t>
        <a:bodyPr/>
        <a:lstStyle/>
        <a:p>
          <a:endParaRPr lang="en-IN"/>
        </a:p>
      </dgm:t>
    </dgm:pt>
    <dgm:pt modelId="{5E3BAD31-9716-4457-A6F7-10267C6322B0}" type="pres">
      <dgm:prSet presAssocID="{5FC71DFF-63B1-42A4-88E8-7103A5C7D37C}" presName="childRec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0E8C39B-0239-4FC1-9D32-21DCD45AD804}" type="pres">
      <dgm:prSet presAssocID="{5FC71DFF-63B1-42A4-88E8-7103A5C7D37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36B2B3-B672-4312-AC40-6A70C9266278}" type="pres">
      <dgm:prSet presAssocID="{5FC71DFF-63B1-42A4-88E8-7103A5C7D37C}" presName="parentRect" presStyleLbl="alignNode1" presStyleIdx="2" presStyleCnt="6"/>
      <dgm:spPr/>
      <dgm:t>
        <a:bodyPr/>
        <a:lstStyle/>
        <a:p>
          <a:endParaRPr lang="en-IN"/>
        </a:p>
      </dgm:t>
    </dgm:pt>
    <dgm:pt modelId="{040CFDF0-ED08-4CBB-B2F5-59A2744B4E6F}" type="pres">
      <dgm:prSet presAssocID="{5FC71DFF-63B1-42A4-88E8-7103A5C7D37C}" presName="adorn" presStyleLbl="fgAccFollowNode1" presStyleIdx="2" presStyleCnt="6" custScaleX="112010" custScaleY="11201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en-IN"/>
        </a:p>
      </dgm:t>
    </dgm:pt>
    <dgm:pt modelId="{98CC33DA-8470-4B10-A536-273D0CD1D314}" type="pres">
      <dgm:prSet presAssocID="{E720031B-EAA7-4907-B61C-C4C6943C7778}" presName="sibTrans" presStyleLbl="sibTrans2D1" presStyleIdx="0" presStyleCnt="0"/>
      <dgm:spPr/>
      <dgm:t>
        <a:bodyPr/>
        <a:lstStyle/>
        <a:p>
          <a:endParaRPr lang="en-IN"/>
        </a:p>
      </dgm:t>
    </dgm:pt>
    <dgm:pt modelId="{69CE9289-8C35-4722-AA3C-DCEFD2018461}" type="pres">
      <dgm:prSet presAssocID="{599CB9A5-B687-40B8-99F4-6EEAB8ACD6D6}" presName="compNode" presStyleCnt="0"/>
      <dgm:spPr/>
      <dgm:t>
        <a:bodyPr/>
        <a:lstStyle/>
        <a:p>
          <a:endParaRPr lang="en-IN"/>
        </a:p>
      </dgm:t>
    </dgm:pt>
    <dgm:pt modelId="{F527BAD3-B8B1-459D-ABC5-F2364422FAF2}" type="pres">
      <dgm:prSet presAssocID="{599CB9A5-B687-40B8-99F4-6EEAB8ACD6D6}" presName="childRec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3E0D6B1-1139-4601-A1EA-CB62D76AF8D6}" type="pres">
      <dgm:prSet presAssocID="{599CB9A5-B687-40B8-99F4-6EEAB8ACD6D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9B3B821-FD73-40AC-8165-F306164FF104}" type="pres">
      <dgm:prSet presAssocID="{599CB9A5-B687-40B8-99F4-6EEAB8ACD6D6}" presName="parentRect" presStyleLbl="alignNode1" presStyleIdx="3" presStyleCnt="6"/>
      <dgm:spPr/>
      <dgm:t>
        <a:bodyPr/>
        <a:lstStyle/>
        <a:p>
          <a:endParaRPr lang="en-IN"/>
        </a:p>
      </dgm:t>
    </dgm:pt>
    <dgm:pt modelId="{16FB7109-6CED-4C79-9F1D-40A9EDA179E2}" type="pres">
      <dgm:prSet presAssocID="{599CB9A5-B687-40B8-99F4-6EEAB8ACD6D6}" presName="adorn" presStyleLbl="fgAccFollowNode1" presStyleIdx="3" presStyleCnt="6" custScaleX="112010" custScaleY="11201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t>
        <a:bodyPr/>
        <a:lstStyle/>
        <a:p>
          <a:endParaRPr lang="en-IN"/>
        </a:p>
      </dgm:t>
    </dgm:pt>
    <dgm:pt modelId="{F2690D60-38D3-4D2F-AFED-1DC4D235099D}" type="pres">
      <dgm:prSet presAssocID="{5A3EC17E-0FF7-4C84-AD5A-6C9A040AB03E}" presName="sibTrans" presStyleLbl="sibTrans2D1" presStyleIdx="0" presStyleCnt="0"/>
      <dgm:spPr/>
      <dgm:t>
        <a:bodyPr/>
        <a:lstStyle/>
        <a:p>
          <a:endParaRPr lang="en-IN"/>
        </a:p>
      </dgm:t>
    </dgm:pt>
    <dgm:pt modelId="{7D08680C-97D0-4E64-9481-AFFBCD423B0D}" type="pres">
      <dgm:prSet presAssocID="{1A7E499C-F808-46D8-ADF4-E74D9072E9A5}" presName="compNode" presStyleCnt="0"/>
      <dgm:spPr/>
      <dgm:t>
        <a:bodyPr/>
        <a:lstStyle/>
        <a:p>
          <a:endParaRPr lang="en-IN"/>
        </a:p>
      </dgm:t>
    </dgm:pt>
    <dgm:pt modelId="{8D13FFBD-687B-4508-9519-1D6609F8316F}" type="pres">
      <dgm:prSet presAssocID="{1A7E499C-F808-46D8-ADF4-E74D9072E9A5}" presName="childRec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68E5CFB-0547-4233-880D-4E0CB7D2B564}" type="pres">
      <dgm:prSet presAssocID="{1A7E499C-F808-46D8-ADF4-E74D9072E9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7B7EEF2-F309-4D52-8FAE-CAFCCB597891}" type="pres">
      <dgm:prSet presAssocID="{1A7E499C-F808-46D8-ADF4-E74D9072E9A5}" presName="parentRect" presStyleLbl="alignNode1" presStyleIdx="4" presStyleCnt="6"/>
      <dgm:spPr/>
      <dgm:t>
        <a:bodyPr/>
        <a:lstStyle/>
        <a:p>
          <a:endParaRPr lang="en-IN"/>
        </a:p>
      </dgm:t>
    </dgm:pt>
    <dgm:pt modelId="{C2974143-322B-4E85-A66A-0EE431D591DB}" type="pres">
      <dgm:prSet presAssocID="{1A7E499C-F808-46D8-ADF4-E74D9072E9A5}" presName="adorn" presStyleLbl="fgAccFollowNode1" presStyleIdx="4" presStyleCnt="6" custScaleX="112010" custScaleY="112010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  <dgm:t>
        <a:bodyPr/>
        <a:lstStyle/>
        <a:p>
          <a:endParaRPr lang="en-IN"/>
        </a:p>
      </dgm:t>
    </dgm:pt>
    <dgm:pt modelId="{BA87C22A-EDF0-416C-810C-1A177DB1389A}" type="pres">
      <dgm:prSet presAssocID="{43CB404F-E4BD-4260-96BA-3438FB3029D4}" presName="sibTrans" presStyleLbl="sibTrans2D1" presStyleIdx="0" presStyleCnt="0"/>
      <dgm:spPr/>
      <dgm:t>
        <a:bodyPr/>
        <a:lstStyle/>
        <a:p>
          <a:endParaRPr lang="en-IN"/>
        </a:p>
      </dgm:t>
    </dgm:pt>
    <dgm:pt modelId="{724862D1-3F81-4D82-BDDB-9B1E4685DDBC}" type="pres">
      <dgm:prSet presAssocID="{4512A36A-58BB-4C26-95DD-D3C29CB2B2B3}" presName="compNode" presStyleCnt="0"/>
      <dgm:spPr/>
      <dgm:t>
        <a:bodyPr/>
        <a:lstStyle/>
        <a:p>
          <a:endParaRPr lang="en-IN"/>
        </a:p>
      </dgm:t>
    </dgm:pt>
    <dgm:pt modelId="{24BB18E8-BA51-46A7-B0C3-2B9360AE0E6A}" type="pres">
      <dgm:prSet presAssocID="{4512A36A-58BB-4C26-95DD-D3C29CB2B2B3}" presName="childRec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F61D219-8A15-4886-AD1F-ECDE65C42349}" type="pres">
      <dgm:prSet presAssocID="{4512A36A-58BB-4C26-95DD-D3C29CB2B2B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B2CB671-D657-4BAC-82B5-FDDFEB5C1833}" type="pres">
      <dgm:prSet presAssocID="{4512A36A-58BB-4C26-95DD-D3C29CB2B2B3}" presName="parentRect" presStyleLbl="alignNode1" presStyleIdx="5" presStyleCnt="6"/>
      <dgm:spPr/>
      <dgm:t>
        <a:bodyPr/>
        <a:lstStyle/>
        <a:p>
          <a:endParaRPr lang="en-IN"/>
        </a:p>
      </dgm:t>
    </dgm:pt>
    <dgm:pt modelId="{55BB1197-E323-46A6-A0BA-292FD4213C4F}" type="pres">
      <dgm:prSet presAssocID="{4512A36A-58BB-4C26-95DD-D3C29CB2B2B3}" presName="adorn" presStyleLbl="fgAccFollowNode1" presStyleIdx="5" presStyleCnt="6" custScaleX="112010" custScaleY="112010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endParaRPr lang="en-IN"/>
        </a:p>
      </dgm:t>
    </dgm:pt>
  </dgm:ptLst>
  <dgm:cxnLst>
    <dgm:cxn modelId="{9D52A581-C1A9-4DFF-9582-FEFCF5AB4714}" type="presOf" srcId="{36067761-D55A-4C45-A51C-9E08FDFA14C2}" destId="{8D13FFBD-687B-4508-9519-1D6609F8316F}" srcOrd="0" destOrd="1" presId="urn:microsoft.com/office/officeart/2005/8/layout/bList2"/>
    <dgm:cxn modelId="{352C6710-9B9F-4448-8BBB-C33D132B6B64}" srcId="{F549A6D6-F5EB-4088-A2AC-C9063D3E179B}" destId="{078FDDAE-EC2D-4E46-8655-4C080B27CC46}" srcOrd="2" destOrd="0" parTransId="{D489F61B-EB88-48D2-94B4-CB76C6EDEE68}" sibTransId="{0EDD96D6-40BA-456B-8675-68D89B3BD157}"/>
    <dgm:cxn modelId="{F17ACFC4-74E4-4DA0-A442-11EB118D48CA}" type="presOf" srcId="{168D33EA-7113-40F3-BD5E-0550560E4C8A}" destId="{55BB378A-00E7-4754-A68E-E28BF8E9C91C}" srcOrd="1" destOrd="0" presId="urn:microsoft.com/office/officeart/2005/8/layout/bList2"/>
    <dgm:cxn modelId="{CD94713D-E1E5-4A49-B710-BB3C66DB397C}" type="presOf" srcId="{599CB9A5-B687-40B8-99F4-6EEAB8ACD6D6}" destId="{23E0D6B1-1139-4601-A1EA-CB62D76AF8D6}" srcOrd="0" destOrd="0" presId="urn:microsoft.com/office/officeart/2005/8/layout/bList2"/>
    <dgm:cxn modelId="{86812A74-EF57-4126-A4C7-431D127F2DC9}" type="presOf" srcId="{31FDC687-C1E7-4D33-BB8F-39BE6C176038}" destId="{8D13FFBD-687B-4508-9519-1D6609F8316F}" srcOrd="0" destOrd="2" presId="urn:microsoft.com/office/officeart/2005/8/layout/bList2"/>
    <dgm:cxn modelId="{CF9E6C97-E82F-455D-873B-1027A1D8B1DA}" srcId="{599CB9A5-B687-40B8-99F4-6EEAB8ACD6D6}" destId="{BBA8C2DE-8338-465E-908F-AF52F2F366E9}" srcOrd="5" destOrd="0" parTransId="{2FA72FEE-9611-4F2D-9949-8A64B5EBC5AC}" sibTransId="{3A631591-960C-4D05-A81B-E22C33338EAD}"/>
    <dgm:cxn modelId="{A4F92F02-F062-429E-A6ED-C727FEBA1CA4}" srcId="{1A7E499C-F808-46D8-ADF4-E74D9072E9A5}" destId="{36067761-D55A-4C45-A51C-9E08FDFA14C2}" srcOrd="1" destOrd="0" parTransId="{65CE2AD5-2C55-40E4-A3A3-404037234AAC}" sibTransId="{5986A740-F927-407F-AFEA-87CC2868648A}"/>
    <dgm:cxn modelId="{BA007E78-3F61-4526-A60D-AA0DA1CF1C3D}" srcId="{4512A36A-58BB-4C26-95DD-D3C29CB2B2B3}" destId="{FAC331FC-2551-42D8-BE28-C9425B7D1576}" srcOrd="0" destOrd="0" parTransId="{9EFF934A-FCD8-4C98-AA7B-4F78B5F5C9FF}" sibTransId="{73128ADB-2CFE-475B-B6FF-315A1268DA42}"/>
    <dgm:cxn modelId="{88CC70D4-7CE7-4A62-8763-D1412CE3652F}" srcId="{5FC71DFF-63B1-42A4-88E8-7103A5C7D37C}" destId="{B739B0A4-10DC-4DA0-99F4-D6CF6CEEE67A}" srcOrd="1" destOrd="0" parTransId="{8D62DD67-1790-44E1-8487-BC9BC6391137}" sibTransId="{F55EF839-D998-4915-AF69-7C977E6CBAE5}"/>
    <dgm:cxn modelId="{BAB78004-766A-4DD3-B2CA-44DEF18F233A}" type="presOf" srcId="{B739B0A4-10DC-4DA0-99F4-D6CF6CEEE67A}" destId="{5E3BAD31-9716-4457-A6F7-10267C6322B0}" srcOrd="0" destOrd="1" presId="urn:microsoft.com/office/officeart/2005/8/layout/bList2"/>
    <dgm:cxn modelId="{BD886D6A-AC04-4D96-9AC9-0511E2634744}" srcId="{599CB9A5-B687-40B8-99F4-6EEAB8ACD6D6}" destId="{A8CB6FBB-8656-4195-B977-4E5D2E32C0DE}" srcOrd="4" destOrd="0" parTransId="{655624CA-0682-4A59-9959-86FB9BBD3024}" sibTransId="{292BF84B-3769-4FDF-9471-24E21EC907CB}"/>
    <dgm:cxn modelId="{B7F0CA08-F6BC-4BC3-8AF6-BE4689BAD962}" srcId="{2B38C4A5-C5BE-4668-98FE-F63C03E7E132}" destId="{4512A36A-58BB-4C26-95DD-D3C29CB2B2B3}" srcOrd="5" destOrd="0" parTransId="{3BE5AF6E-A24A-411C-BF49-3FD0AE1B7927}" sibTransId="{DEE57207-9CE3-4968-BAB8-3408F949D5D1}"/>
    <dgm:cxn modelId="{A82321AE-ED68-4F1B-B9D8-D7A3DC139F69}" type="presOf" srcId="{C0C1E904-040A-45D0-9813-EC58A2303F98}" destId="{211F541F-4834-489F-93D9-183060146B3D}" srcOrd="0" destOrd="4" presId="urn:microsoft.com/office/officeart/2005/8/layout/bList2"/>
    <dgm:cxn modelId="{CC06549A-2913-4674-90B4-124623F36F1F}" type="presOf" srcId="{1A7E499C-F808-46D8-ADF4-E74D9072E9A5}" destId="{87B7EEF2-F309-4D52-8FAE-CAFCCB597891}" srcOrd="1" destOrd="0" presId="urn:microsoft.com/office/officeart/2005/8/layout/bList2"/>
    <dgm:cxn modelId="{4B91195F-ABBB-4350-8FE8-F340CADB134D}" srcId="{4512A36A-58BB-4C26-95DD-D3C29CB2B2B3}" destId="{57F7AB89-0C28-43F9-95F6-320037C51005}" srcOrd="2" destOrd="0" parTransId="{271F842B-A9A3-437C-AB3D-627DA76FB248}" sibTransId="{8351D1BF-6976-49C6-A8CD-D72A921E4576}"/>
    <dgm:cxn modelId="{A1BA6012-11DD-4FB6-95C9-12C7F580CE18}" type="presOf" srcId="{0ED74BFB-4F8D-451E-8FC9-8B5CEE5C646B}" destId="{8D13FFBD-687B-4508-9519-1D6609F8316F}" srcOrd="0" destOrd="0" presId="urn:microsoft.com/office/officeart/2005/8/layout/bList2"/>
    <dgm:cxn modelId="{EE393434-83C5-422C-B81A-7035DA79D894}" srcId="{1A7E499C-F808-46D8-ADF4-E74D9072E9A5}" destId="{0ED74BFB-4F8D-451E-8FC9-8B5CEE5C646B}" srcOrd="0" destOrd="0" parTransId="{5BED953C-B2BF-45B2-8B19-AAF424BBC12F}" sibTransId="{C466BF39-B9F9-438C-9FBB-3ADEED1977E7}"/>
    <dgm:cxn modelId="{64D856E5-22DC-4EA9-95C1-994164ECA748}" type="presOf" srcId="{5FC71DFF-63B1-42A4-88E8-7103A5C7D37C}" destId="{7136B2B3-B672-4312-AC40-6A70C9266278}" srcOrd="1" destOrd="0" presId="urn:microsoft.com/office/officeart/2005/8/layout/bList2"/>
    <dgm:cxn modelId="{17D7BD97-7691-4D62-98CE-C464913B667A}" type="presOf" srcId="{2B38C4A5-C5BE-4668-98FE-F63C03E7E132}" destId="{F2C4A985-4F10-4321-B012-C812E85E7F89}" srcOrd="0" destOrd="0" presId="urn:microsoft.com/office/officeart/2005/8/layout/bList2"/>
    <dgm:cxn modelId="{18B13D14-6F37-49CB-9FFD-80CBC99D4C86}" type="presOf" srcId="{F549A6D6-F5EB-4088-A2AC-C9063D3E179B}" destId="{7F25A8AB-3FD2-49D6-9CD1-0ED648782672}" srcOrd="0" destOrd="0" presId="urn:microsoft.com/office/officeart/2005/8/layout/bList2"/>
    <dgm:cxn modelId="{4B4DBD4F-6131-4A63-AFD6-5B5FD80BEC6E}" type="presOf" srcId="{FAC331FC-2551-42D8-BE28-C9425B7D1576}" destId="{24BB18E8-BA51-46A7-B0C3-2B9360AE0E6A}" srcOrd="0" destOrd="0" presId="urn:microsoft.com/office/officeart/2005/8/layout/bList2"/>
    <dgm:cxn modelId="{D9FCA962-6E5B-47E3-9BA8-A59A8648E022}" type="presOf" srcId="{1D2EEAE8-0CA4-4C69-9AC1-F9050326FDCC}" destId="{5E3BAD31-9716-4457-A6F7-10267C6322B0}" srcOrd="0" destOrd="4" presId="urn:microsoft.com/office/officeart/2005/8/layout/bList2"/>
    <dgm:cxn modelId="{8C9D66F0-0D44-4DC5-87A9-08155F064D89}" type="presOf" srcId="{5A3EC17E-0FF7-4C84-AD5A-6C9A040AB03E}" destId="{F2690D60-38D3-4D2F-AFED-1DC4D235099D}" srcOrd="0" destOrd="0" presId="urn:microsoft.com/office/officeart/2005/8/layout/bList2"/>
    <dgm:cxn modelId="{5697D4C3-624F-4AD0-A78E-BC1DF15EA151}" type="presOf" srcId="{70EC88F7-E140-45EF-ABE2-125059DCD347}" destId="{21B5B235-47DF-4B8B-845D-CC47F1B06B2D}" srcOrd="0" destOrd="0" presId="urn:microsoft.com/office/officeart/2005/8/layout/bList2"/>
    <dgm:cxn modelId="{FD1F377B-D8DF-4C20-B3AB-F597177C7C9B}" type="presOf" srcId="{D3C7B96E-53B6-4ACA-BA2D-EDAC8CF647A3}" destId="{F527BAD3-B8B1-459D-ABC5-F2364422FAF2}" srcOrd="0" destOrd="1" presId="urn:microsoft.com/office/officeart/2005/8/layout/bList2"/>
    <dgm:cxn modelId="{33B79244-09EC-497F-9180-F3FC109E8A9F}" type="presOf" srcId="{ADF4E98D-B88D-4D8E-8853-FA5CCFA463B3}" destId="{211F541F-4834-489F-93D9-183060146B3D}" srcOrd="0" destOrd="5" presId="urn:microsoft.com/office/officeart/2005/8/layout/bList2"/>
    <dgm:cxn modelId="{88AF33D7-1A10-464D-9BAD-58D2C96EB19D}" type="presOf" srcId="{34807C04-CA35-430A-95CE-6749530CB344}" destId="{F527BAD3-B8B1-459D-ABC5-F2364422FAF2}" srcOrd="0" destOrd="3" presId="urn:microsoft.com/office/officeart/2005/8/layout/bList2"/>
    <dgm:cxn modelId="{2296C058-230D-4E47-87F9-66861E5E05EB}" type="presOf" srcId="{3A9BF0C8-DA98-4520-9FBF-1CB204BBC47D}" destId="{110B5689-D2E5-4CE9-B4AC-B8D3387FF871}" srcOrd="0" destOrd="0" presId="urn:microsoft.com/office/officeart/2005/8/layout/bList2"/>
    <dgm:cxn modelId="{C4C8BF32-EE66-4B59-9CB4-9EB0E203BD9A}" type="presOf" srcId="{4512A36A-58BB-4C26-95DD-D3C29CB2B2B3}" destId="{3B2CB671-D657-4BAC-82B5-FDDFEB5C1833}" srcOrd="1" destOrd="0" presId="urn:microsoft.com/office/officeart/2005/8/layout/bList2"/>
    <dgm:cxn modelId="{9C1B66AD-4B62-4E43-9734-47E7C944B1A1}" srcId="{F549A6D6-F5EB-4088-A2AC-C9063D3E179B}" destId="{ADF4E98D-B88D-4D8E-8853-FA5CCFA463B3}" srcOrd="5" destOrd="0" parTransId="{008E2698-A6EA-4997-B634-3592D6FAB5DC}" sibTransId="{C54645D9-F472-4240-BAFD-5780D1DEDFD2}"/>
    <dgm:cxn modelId="{9F0CCAF9-C309-4ECA-9A49-170FC36E6C86}" srcId="{1A7E499C-F808-46D8-ADF4-E74D9072E9A5}" destId="{8A4B7AD8-D7C6-4382-9D99-7161E180F92D}" srcOrd="4" destOrd="0" parTransId="{0BF6F988-AF23-4728-BF2F-F7422214C6A4}" sibTransId="{BAB69531-BD87-496C-8F18-81FA89084F47}"/>
    <dgm:cxn modelId="{3F58A9AD-CE00-44D8-9CEC-F20F1647824F}" type="presOf" srcId="{8C5030D5-4F8F-4E5D-BCCC-2AAAD7A4FA6C}" destId="{40E6CE2A-B641-406E-8933-EAEC275B4CE8}" srcOrd="0" destOrd="1" presId="urn:microsoft.com/office/officeart/2005/8/layout/bList2"/>
    <dgm:cxn modelId="{4EFABA31-381B-4862-8CCA-77E0FD166A1A}" type="presOf" srcId="{D9DC147D-D96F-47E3-8B50-3BB74FA1FAA4}" destId="{211F541F-4834-489F-93D9-183060146B3D}" srcOrd="0" destOrd="3" presId="urn:microsoft.com/office/officeart/2005/8/layout/bList2"/>
    <dgm:cxn modelId="{7734B53D-9212-4ACC-84D1-7253483BAC31}" srcId="{599CB9A5-B687-40B8-99F4-6EEAB8ACD6D6}" destId="{D3C7B96E-53B6-4ACA-BA2D-EDAC8CF647A3}" srcOrd="1" destOrd="0" parTransId="{106F2981-1B45-47F2-BBA5-D4098F2B4D7A}" sibTransId="{C58FA9FF-FF39-4FB8-80EB-DA0991CA7874}"/>
    <dgm:cxn modelId="{C914F496-38D9-40E8-B3E1-0B9D33E515D9}" srcId="{2B38C4A5-C5BE-4668-98FE-F63C03E7E132}" destId="{599CB9A5-B687-40B8-99F4-6EEAB8ACD6D6}" srcOrd="3" destOrd="0" parTransId="{CF5F30E1-A90A-43D6-97B1-15F28E76FDAE}" sibTransId="{5A3EC17E-0FF7-4C84-AD5A-6C9A040AB03E}"/>
    <dgm:cxn modelId="{15FA8F4D-80A9-47C3-A86C-2BBB698EBFE2}" type="presOf" srcId="{0C526E92-B666-4C84-96FE-4F5AA6E65778}" destId="{24BB18E8-BA51-46A7-B0C3-2B9360AE0E6A}" srcOrd="0" destOrd="1" presId="urn:microsoft.com/office/officeart/2005/8/layout/bList2"/>
    <dgm:cxn modelId="{3E7DC8E5-8252-45B0-BDC4-76D5B23634C5}" type="presOf" srcId="{E9FEF56F-A30C-482C-B8B4-FB4D40EF8122}" destId="{5E3BAD31-9716-4457-A6F7-10267C6322B0}" srcOrd="0" destOrd="0" presId="urn:microsoft.com/office/officeart/2005/8/layout/bList2"/>
    <dgm:cxn modelId="{C35D04C2-EED9-41ED-89B6-5AE0DE7E93DA}" type="presOf" srcId="{B0038C9C-89A8-4EE4-885F-45FFD12577D7}" destId="{8D13FFBD-687B-4508-9519-1D6609F8316F}" srcOrd="0" destOrd="5" presId="urn:microsoft.com/office/officeart/2005/8/layout/bList2"/>
    <dgm:cxn modelId="{73889F1E-4BCD-4436-895D-8797F04F4204}" srcId="{5FC71DFF-63B1-42A4-88E8-7103A5C7D37C}" destId="{E9FEF56F-A30C-482C-B8B4-FB4D40EF8122}" srcOrd="0" destOrd="0" parTransId="{14D5AD7E-1D7A-4C62-BC55-750040EAF6AE}" sibTransId="{0E76DB38-59D7-4C92-B260-B890D71600E5}"/>
    <dgm:cxn modelId="{6CF6A9E7-17F3-4BF5-A3DF-9B4889BB4A40}" type="presOf" srcId="{655EA5FE-A64A-4921-931E-644569ED72FE}" destId="{5E3BAD31-9716-4457-A6F7-10267C6322B0}" srcOrd="0" destOrd="3" presId="urn:microsoft.com/office/officeart/2005/8/layout/bList2"/>
    <dgm:cxn modelId="{0547D54C-2E34-4A08-BF8B-A16390277EAF}" type="presOf" srcId="{BBA8C2DE-8338-465E-908F-AF52F2F366E9}" destId="{F527BAD3-B8B1-459D-ABC5-F2364422FAF2}" srcOrd="0" destOrd="5" presId="urn:microsoft.com/office/officeart/2005/8/layout/bList2"/>
    <dgm:cxn modelId="{F368B532-E90F-4D9E-B8E7-00732F019CB9}" srcId="{599CB9A5-B687-40B8-99F4-6EEAB8ACD6D6}" destId="{92405CA4-EAAF-4A4B-B3FE-431914A7EF8F}" srcOrd="6" destOrd="0" parTransId="{44CA70B1-856E-454E-BDB8-6BD673A167D0}" sibTransId="{AD23820B-2B92-47EA-84DA-F0D2F0182DA0}"/>
    <dgm:cxn modelId="{96107956-131D-44A8-8F69-B03D84FA1EF1}" type="presOf" srcId="{599CB9A5-B687-40B8-99F4-6EEAB8ACD6D6}" destId="{C9B3B821-FD73-40AC-8165-F306164FF104}" srcOrd="1" destOrd="0" presId="urn:microsoft.com/office/officeart/2005/8/layout/bList2"/>
    <dgm:cxn modelId="{6B8CD7CF-F240-4A41-A02D-77991E00A679}" srcId="{2B38C4A5-C5BE-4668-98FE-F63C03E7E132}" destId="{5FC71DFF-63B1-42A4-88E8-7103A5C7D37C}" srcOrd="2" destOrd="0" parTransId="{AD622AEF-F732-495A-A53D-13ECFB095B98}" sibTransId="{E720031B-EAA7-4907-B61C-C4C6943C7778}"/>
    <dgm:cxn modelId="{710711E0-52AA-4D94-ADA1-C934141057FF}" srcId="{2B38C4A5-C5BE-4668-98FE-F63C03E7E132}" destId="{168D33EA-7113-40F3-BD5E-0550560E4C8A}" srcOrd="0" destOrd="0" parTransId="{83DAE561-D14D-4DDA-9B6A-B1AE532FBD2B}" sibTransId="{3A9BF0C8-DA98-4520-9FBF-1CB204BBC47D}"/>
    <dgm:cxn modelId="{F0FE8A45-EDE6-4DBD-840B-604DDE87242D}" type="presOf" srcId="{4512A36A-58BB-4C26-95DD-D3C29CB2B2B3}" destId="{0F61D219-8A15-4886-AD1F-ECDE65C42349}" srcOrd="0" destOrd="0" presId="urn:microsoft.com/office/officeart/2005/8/layout/bList2"/>
    <dgm:cxn modelId="{443D94C0-3196-48C4-B0A8-5401B9D27308}" srcId="{1A7E499C-F808-46D8-ADF4-E74D9072E9A5}" destId="{31FDC687-C1E7-4D33-BB8F-39BE6C176038}" srcOrd="2" destOrd="0" parTransId="{5CAC68BC-656B-40FA-A842-B632E3E3BC8B}" sibTransId="{F3277136-7F47-45F2-8F23-EC2073C2C14D}"/>
    <dgm:cxn modelId="{4F5775B4-7B4D-4C62-B961-ACD64BB5249F}" type="presOf" srcId="{8A4B7AD8-D7C6-4382-9D99-7161E180F92D}" destId="{8D13FFBD-687B-4508-9519-1D6609F8316F}" srcOrd="0" destOrd="4" presId="urn:microsoft.com/office/officeart/2005/8/layout/bList2"/>
    <dgm:cxn modelId="{94CB1546-6DAD-4665-9F74-7600613062CC}" srcId="{5FC71DFF-63B1-42A4-88E8-7103A5C7D37C}" destId="{655EA5FE-A64A-4921-931E-644569ED72FE}" srcOrd="3" destOrd="0" parTransId="{50A27C9B-E6BF-4CF9-B4E3-7AD96A10316B}" sibTransId="{264C062C-7541-4569-ADBD-F61D987909C8}"/>
    <dgm:cxn modelId="{EA57F1D7-6463-4EF1-9AB0-F700A130DA4D}" type="presOf" srcId="{57F7AB89-0C28-43F9-95F6-320037C51005}" destId="{24BB18E8-BA51-46A7-B0C3-2B9360AE0E6A}" srcOrd="0" destOrd="2" presId="urn:microsoft.com/office/officeart/2005/8/layout/bList2"/>
    <dgm:cxn modelId="{152805D2-CBEB-47F6-9B6B-ECF170B73D53}" type="presOf" srcId="{168D33EA-7113-40F3-BD5E-0550560E4C8A}" destId="{9E5E8FA2-8A73-4B57-BED0-C503617BB25C}" srcOrd="0" destOrd="0" presId="urn:microsoft.com/office/officeart/2005/8/layout/bList2"/>
    <dgm:cxn modelId="{1D29C4DA-1DE5-4452-9D55-27EF10E2EB81}" srcId="{599CB9A5-B687-40B8-99F4-6EEAB8ACD6D6}" destId="{00183CE1-58F3-4935-9E0E-F074C8152E67}" srcOrd="2" destOrd="0" parTransId="{B04B8FA3-0C7F-4C44-8B86-1E58EDC503C5}" sibTransId="{FC82B5B8-4EF9-4E13-90B9-936700752F66}"/>
    <dgm:cxn modelId="{74A3BE9A-05CA-4B98-8439-723E552D1A14}" type="presOf" srcId="{A8CB6FBB-8656-4195-B977-4E5D2E32C0DE}" destId="{F527BAD3-B8B1-459D-ABC5-F2364422FAF2}" srcOrd="0" destOrd="4" presId="urn:microsoft.com/office/officeart/2005/8/layout/bList2"/>
    <dgm:cxn modelId="{DDBAC909-98FA-432F-8F65-5C9EBDB6D7E6}" type="presOf" srcId="{A106A913-6028-4BD2-BD5A-526FAC945CB2}" destId="{211F541F-4834-489F-93D9-183060146B3D}" srcOrd="0" destOrd="1" presId="urn:microsoft.com/office/officeart/2005/8/layout/bList2"/>
    <dgm:cxn modelId="{4A0DA870-75A0-41D0-BF94-857F9F29FD6C}" srcId="{F549A6D6-F5EB-4088-A2AC-C9063D3E179B}" destId="{A2FD41AC-C28F-4D69-9AA9-A03B37FE20BB}" srcOrd="0" destOrd="0" parTransId="{B183166E-8A58-49AB-9F60-6B9CFB9A8DD1}" sibTransId="{0E8C3FFA-2EAD-4586-AFC7-2AD28A591BCA}"/>
    <dgm:cxn modelId="{F5E32B08-D918-4553-B051-5786684E23C1}" srcId="{168D33EA-7113-40F3-BD5E-0550560E4C8A}" destId="{8C5030D5-4F8F-4E5D-BCCC-2AAAD7A4FA6C}" srcOrd="1" destOrd="0" parTransId="{512AF10D-2FB4-42B5-B956-8871774C9C78}" sibTransId="{601220E7-218D-49F4-9A2A-0C1AC044C55B}"/>
    <dgm:cxn modelId="{B66CD9BF-5403-462D-8D3B-A70D818755FE}" srcId="{599CB9A5-B687-40B8-99F4-6EEAB8ACD6D6}" destId="{34807C04-CA35-430A-95CE-6749530CB344}" srcOrd="3" destOrd="0" parTransId="{66AEF731-AB7D-4834-A418-00C8E754CB23}" sibTransId="{F443B7E4-89A1-46D1-9193-A3D1FA31EA1F}"/>
    <dgm:cxn modelId="{0229A692-557D-4BEC-A92D-6D5F68D03F44}" srcId="{1A7E499C-F808-46D8-ADF4-E74D9072E9A5}" destId="{C069EFB6-50E0-48F1-8D6A-AED42837509A}" srcOrd="3" destOrd="0" parTransId="{D69989EB-FFB5-439D-AB43-044482912331}" sibTransId="{304BC69E-2FB0-4A59-A59B-C66D9BCB54FF}"/>
    <dgm:cxn modelId="{2C75DC97-2A61-48B5-985A-ED7F6332D672}" srcId="{5FC71DFF-63B1-42A4-88E8-7103A5C7D37C}" destId="{1D2EEAE8-0CA4-4C69-9AC1-F9050326FDCC}" srcOrd="4" destOrd="0" parTransId="{52A23658-D746-4B92-AC50-C28A30D84397}" sibTransId="{0B8A0BD7-3E1A-487A-9251-FD5ED6FD248C}"/>
    <dgm:cxn modelId="{8530C514-663D-4D35-9F8C-50AEA428F7CA}" type="presOf" srcId="{7965F2E4-2010-4672-8FBB-98D70220FC7B}" destId="{5E3BAD31-9716-4457-A6F7-10267C6322B0}" srcOrd="0" destOrd="2" presId="urn:microsoft.com/office/officeart/2005/8/layout/bList2"/>
    <dgm:cxn modelId="{6AAE21A2-8DD8-4063-831F-9F8A585D4DD3}" type="presOf" srcId="{A2FD41AC-C28F-4D69-9AA9-A03B37FE20BB}" destId="{211F541F-4834-489F-93D9-183060146B3D}" srcOrd="0" destOrd="0" presId="urn:microsoft.com/office/officeart/2005/8/layout/bList2"/>
    <dgm:cxn modelId="{EB4A5B65-C7C5-4B17-ABDB-4A6C592E52EC}" type="presOf" srcId="{949AAECF-CB05-4600-9ABB-E5B4AC3A3AF6}" destId="{40E6CE2A-B641-406E-8933-EAEC275B4CE8}" srcOrd="0" destOrd="0" presId="urn:microsoft.com/office/officeart/2005/8/layout/bList2"/>
    <dgm:cxn modelId="{B825EC27-5BDF-488C-B2E1-BCA2A7C7165A}" type="presOf" srcId="{43CB404F-E4BD-4260-96BA-3438FB3029D4}" destId="{BA87C22A-EDF0-416C-810C-1A177DB1389A}" srcOrd="0" destOrd="0" presId="urn:microsoft.com/office/officeart/2005/8/layout/bList2"/>
    <dgm:cxn modelId="{EDA1E448-87A2-4658-9752-20870BA9196A}" srcId="{168D33EA-7113-40F3-BD5E-0550560E4C8A}" destId="{949AAECF-CB05-4600-9ABB-E5B4AC3A3AF6}" srcOrd="0" destOrd="0" parTransId="{FED500B5-A93B-4BED-9551-A643FFA71E07}" sibTransId="{49172010-7EAF-4C23-B480-BAE8879FFD6A}"/>
    <dgm:cxn modelId="{F4A1337D-8415-4D4F-A14B-1EF8CC238DE7}" srcId="{F549A6D6-F5EB-4088-A2AC-C9063D3E179B}" destId="{A106A913-6028-4BD2-BD5A-526FAC945CB2}" srcOrd="1" destOrd="0" parTransId="{F35B6D2F-BE9C-4720-819B-34EDD1AA6402}" sibTransId="{31FD4224-129C-47AE-A23C-57016A29C208}"/>
    <dgm:cxn modelId="{66E90829-D4C6-464B-B3AD-C668A38D0A11}" srcId="{F549A6D6-F5EB-4088-A2AC-C9063D3E179B}" destId="{C0C1E904-040A-45D0-9813-EC58A2303F98}" srcOrd="4" destOrd="0" parTransId="{82BDC0E7-AF42-4942-935F-1DE7597995C3}" sibTransId="{0EDE4ED1-C6EC-481F-8EE8-263903E98A31}"/>
    <dgm:cxn modelId="{8309DA86-95B6-4144-8B09-216C9516258D}" srcId="{599CB9A5-B687-40B8-99F4-6EEAB8ACD6D6}" destId="{E7ED7E59-6087-4384-829E-04AB71061383}" srcOrd="0" destOrd="0" parTransId="{6F5521B6-69C1-4CA9-A278-EC1461A8C185}" sibTransId="{A88041DE-4262-4DA6-A0F5-8A880D7F7FA3}"/>
    <dgm:cxn modelId="{1A7A7307-F8EC-4F54-BC4B-60E81D68D6DA}" type="presOf" srcId="{E7ED7E59-6087-4384-829E-04AB71061383}" destId="{F527BAD3-B8B1-459D-ABC5-F2364422FAF2}" srcOrd="0" destOrd="0" presId="urn:microsoft.com/office/officeart/2005/8/layout/bList2"/>
    <dgm:cxn modelId="{F72F203D-3C30-4985-AB06-7DAFF1BE08D9}" srcId="{4512A36A-58BB-4C26-95DD-D3C29CB2B2B3}" destId="{0C526E92-B666-4C84-96FE-4F5AA6E65778}" srcOrd="1" destOrd="0" parTransId="{A559E69F-440C-47A4-B2E2-2B13C7D9BB62}" sibTransId="{42F3999C-FE55-4876-B972-31E40E977CA9}"/>
    <dgm:cxn modelId="{6EB70F90-F8E7-4AF8-802C-D9CD558FF535}" type="presOf" srcId="{078FDDAE-EC2D-4E46-8655-4C080B27CC46}" destId="{211F541F-4834-489F-93D9-183060146B3D}" srcOrd="0" destOrd="2" presId="urn:microsoft.com/office/officeart/2005/8/layout/bList2"/>
    <dgm:cxn modelId="{D13677FD-79CB-4847-BE86-AC5D2E6121EF}" type="presOf" srcId="{E720031B-EAA7-4907-B61C-C4C6943C7778}" destId="{98CC33DA-8470-4B10-A536-273D0CD1D314}" srcOrd="0" destOrd="0" presId="urn:microsoft.com/office/officeart/2005/8/layout/bList2"/>
    <dgm:cxn modelId="{F16C91D0-C73A-4E0A-8649-6892C371DC12}" type="presOf" srcId="{5FC71DFF-63B1-42A4-88E8-7103A5C7D37C}" destId="{40E8C39B-0239-4FC1-9D32-21DCD45AD804}" srcOrd="0" destOrd="0" presId="urn:microsoft.com/office/officeart/2005/8/layout/bList2"/>
    <dgm:cxn modelId="{3860C85A-837E-40BE-B799-CE5CAC220AEF}" type="presOf" srcId="{C069EFB6-50E0-48F1-8D6A-AED42837509A}" destId="{8D13FFBD-687B-4508-9519-1D6609F8316F}" srcOrd="0" destOrd="3" presId="urn:microsoft.com/office/officeart/2005/8/layout/bList2"/>
    <dgm:cxn modelId="{7D4A4D46-B923-45CE-B950-B28F343DCB34}" type="presOf" srcId="{F549A6D6-F5EB-4088-A2AC-C9063D3E179B}" destId="{E533A89D-DE47-4FB3-BAA9-A414755F5FDA}" srcOrd="1" destOrd="0" presId="urn:microsoft.com/office/officeart/2005/8/layout/bList2"/>
    <dgm:cxn modelId="{CE8BFB00-2902-43E3-B9F0-9A76B1BE872B}" type="presOf" srcId="{1A7E499C-F808-46D8-ADF4-E74D9072E9A5}" destId="{E68E5CFB-0547-4233-880D-4E0CB7D2B564}" srcOrd="0" destOrd="0" presId="urn:microsoft.com/office/officeart/2005/8/layout/bList2"/>
    <dgm:cxn modelId="{D55DE51B-E129-43DF-AE2B-E4AEB11A550A}" srcId="{5FC71DFF-63B1-42A4-88E8-7103A5C7D37C}" destId="{7965F2E4-2010-4672-8FBB-98D70220FC7B}" srcOrd="2" destOrd="0" parTransId="{A89C1B9F-60F4-4571-9DDE-567644DDA8CF}" sibTransId="{021185B8-7DFD-470B-84F8-17005F1026A3}"/>
    <dgm:cxn modelId="{FF084A6A-8229-4D9B-9C5D-8D2615D06C29}" srcId="{1A7E499C-F808-46D8-ADF4-E74D9072E9A5}" destId="{B0038C9C-89A8-4EE4-885F-45FFD12577D7}" srcOrd="5" destOrd="0" parTransId="{DAD231EA-67DE-4BE4-98F6-67C7C30E9546}" sibTransId="{9C2EA68C-66D9-44CC-9FA7-A30B0E1E23D9}"/>
    <dgm:cxn modelId="{65054D81-EEC7-4AC1-92BC-9B64A57B4880}" srcId="{2B38C4A5-C5BE-4668-98FE-F63C03E7E132}" destId="{1A7E499C-F808-46D8-ADF4-E74D9072E9A5}" srcOrd="4" destOrd="0" parTransId="{9BFA131E-CB74-416A-80D1-188A0AA1F23F}" sibTransId="{43CB404F-E4BD-4260-96BA-3438FB3029D4}"/>
    <dgm:cxn modelId="{8D52539F-9451-4931-BA8F-31542B2370F5}" type="presOf" srcId="{00183CE1-58F3-4935-9E0E-F074C8152E67}" destId="{F527BAD3-B8B1-459D-ABC5-F2364422FAF2}" srcOrd="0" destOrd="2" presId="urn:microsoft.com/office/officeart/2005/8/layout/bList2"/>
    <dgm:cxn modelId="{A6F22A67-D435-4EC1-BEC5-D3B6841BF5D1}" type="presOf" srcId="{92405CA4-EAAF-4A4B-B3FE-431914A7EF8F}" destId="{F527BAD3-B8B1-459D-ABC5-F2364422FAF2}" srcOrd="0" destOrd="6" presId="urn:microsoft.com/office/officeart/2005/8/layout/bList2"/>
    <dgm:cxn modelId="{2F718A17-08E0-426A-8F47-F2672F24EC0E}" srcId="{F549A6D6-F5EB-4088-A2AC-C9063D3E179B}" destId="{D9DC147D-D96F-47E3-8B50-3BB74FA1FAA4}" srcOrd="3" destOrd="0" parTransId="{7A56AB80-A9A2-456A-95E9-334122AE6389}" sibTransId="{BB890211-8829-48D4-9C0E-24F07E31B809}"/>
    <dgm:cxn modelId="{4FB36A07-11C5-4394-B7F1-6AF2AB646C8A}" srcId="{2B38C4A5-C5BE-4668-98FE-F63C03E7E132}" destId="{F549A6D6-F5EB-4088-A2AC-C9063D3E179B}" srcOrd="1" destOrd="0" parTransId="{9A08E270-772B-4F73-B20A-8081459C1C5C}" sibTransId="{70EC88F7-E140-45EF-ABE2-125059DCD347}"/>
    <dgm:cxn modelId="{EE3468E7-32E9-41C0-BA3D-C90DBAA5CBE5}" type="presParOf" srcId="{F2C4A985-4F10-4321-B012-C812E85E7F89}" destId="{E210DEC9-C16A-48E7-B51A-2FC6AE78D003}" srcOrd="0" destOrd="0" presId="urn:microsoft.com/office/officeart/2005/8/layout/bList2"/>
    <dgm:cxn modelId="{39F30187-031A-4C9E-857C-3EA0308F0C38}" type="presParOf" srcId="{E210DEC9-C16A-48E7-B51A-2FC6AE78D003}" destId="{40E6CE2A-B641-406E-8933-EAEC275B4CE8}" srcOrd="0" destOrd="0" presId="urn:microsoft.com/office/officeart/2005/8/layout/bList2"/>
    <dgm:cxn modelId="{A7A3CBC4-4E3D-42D6-8963-465E28D07B3B}" type="presParOf" srcId="{E210DEC9-C16A-48E7-B51A-2FC6AE78D003}" destId="{9E5E8FA2-8A73-4B57-BED0-C503617BB25C}" srcOrd="1" destOrd="0" presId="urn:microsoft.com/office/officeart/2005/8/layout/bList2"/>
    <dgm:cxn modelId="{C638DF0D-AEB6-4F38-AC2F-7DE431B2AF6E}" type="presParOf" srcId="{E210DEC9-C16A-48E7-B51A-2FC6AE78D003}" destId="{55BB378A-00E7-4754-A68E-E28BF8E9C91C}" srcOrd="2" destOrd="0" presId="urn:microsoft.com/office/officeart/2005/8/layout/bList2"/>
    <dgm:cxn modelId="{95A87C36-CF73-4CA5-9CE9-10679B62049C}" type="presParOf" srcId="{E210DEC9-C16A-48E7-B51A-2FC6AE78D003}" destId="{7358098E-F850-4F71-983D-DD2B0C191028}" srcOrd="3" destOrd="0" presId="urn:microsoft.com/office/officeart/2005/8/layout/bList2"/>
    <dgm:cxn modelId="{1C2A6F0F-D33B-4FB5-9176-5D428B38F3C4}" type="presParOf" srcId="{F2C4A985-4F10-4321-B012-C812E85E7F89}" destId="{110B5689-D2E5-4CE9-B4AC-B8D3387FF871}" srcOrd="1" destOrd="0" presId="urn:microsoft.com/office/officeart/2005/8/layout/bList2"/>
    <dgm:cxn modelId="{A6E98DB6-E18D-4673-9795-5DEC4BE752C6}" type="presParOf" srcId="{F2C4A985-4F10-4321-B012-C812E85E7F89}" destId="{49040A36-EF6F-4A53-AB5F-F284B8FD3F03}" srcOrd="2" destOrd="0" presId="urn:microsoft.com/office/officeart/2005/8/layout/bList2"/>
    <dgm:cxn modelId="{EB8DD73D-F150-4BBC-A61E-169B02E72127}" type="presParOf" srcId="{49040A36-EF6F-4A53-AB5F-F284B8FD3F03}" destId="{211F541F-4834-489F-93D9-183060146B3D}" srcOrd="0" destOrd="0" presId="urn:microsoft.com/office/officeart/2005/8/layout/bList2"/>
    <dgm:cxn modelId="{39ACC3AC-DA4E-41C6-A385-65C554FA2FE9}" type="presParOf" srcId="{49040A36-EF6F-4A53-AB5F-F284B8FD3F03}" destId="{7F25A8AB-3FD2-49D6-9CD1-0ED648782672}" srcOrd="1" destOrd="0" presId="urn:microsoft.com/office/officeart/2005/8/layout/bList2"/>
    <dgm:cxn modelId="{DF8ED082-CD92-4529-BE99-DD1C6FC3CECE}" type="presParOf" srcId="{49040A36-EF6F-4A53-AB5F-F284B8FD3F03}" destId="{E533A89D-DE47-4FB3-BAA9-A414755F5FDA}" srcOrd="2" destOrd="0" presId="urn:microsoft.com/office/officeart/2005/8/layout/bList2"/>
    <dgm:cxn modelId="{8FCB6491-D887-4E25-B7B9-5618EE6283BF}" type="presParOf" srcId="{49040A36-EF6F-4A53-AB5F-F284B8FD3F03}" destId="{0FF1CC04-D941-45DA-96CD-1D28BB9095F5}" srcOrd="3" destOrd="0" presId="urn:microsoft.com/office/officeart/2005/8/layout/bList2"/>
    <dgm:cxn modelId="{ACF19CAB-4473-40D5-A37B-5CF581BCCDCB}" type="presParOf" srcId="{F2C4A985-4F10-4321-B012-C812E85E7F89}" destId="{21B5B235-47DF-4B8B-845D-CC47F1B06B2D}" srcOrd="3" destOrd="0" presId="urn:microsoft.com/office/officeart/2005/8/layout/bList2"/>
    <dgm:cxn modelId="{6F690F4C-93DE-4963-898E-D6423A086D43}" type="presParOf" srcId="{F2C4A985-4F10-4321-B012-C812E85E7F89}" destId="{73E25920-88ED-4065-85DC-326C5B2B1D06}" srcOrd="4" destOrd="0" presId="urn:microsoft.com/office/officeart/2005/8/layout/bList2"/>
    <dgm:cxn modelId="{9A5B4A71-D0D1-4D16-AB07-63DEF47B568D}" type="presParOf" srcId="{73E25920-88ED-4065-85DC-326C5B2B1D06}" destId="{5E3BAD31-9716-4457-A6F7-10267C6322B0}" srcOrd="0" destOrd="0" presId="urn:microsoft.com/office/officeart/2005/8/layout/bList2"/>
    <dgm:cxn modelId="{7020A20A-AC3A-400A-8D47-DD178AF0975C}" type="presParOf" srcId="{73E25920-88ED-4065-85DC-326C5B2B1D06}" destId="{40E8C39B-0239-4FC1-9D32-21DCD45AD804}" srcOrd="1" destOrd="0" presId="urn:microsoft.com/office/officeart/2005/8/layout/bList2"/>
    <dgm:cxn modelId="{50FCFAA5-A652-42FB-94C9-2ECDF7857D0F}" type="presParOf" srcId="{73E25920-88ED-4065-85DC-326C5B2B1D06}" destId="{7136B2B3-B672-4312-AC40-6A70C9266278}" srcOrd="2" destOrd="0" presId="urn:microsoft.com/office/officeart/2005/8/layout/bList2"/>
    <dgm:cxn modelId="{80573EA2-6785-4646-8E52-6F8C89A5E6E3}" type="presParOf" srcId="{73E25920-88ED-4065-85DC-326C5B2B1D06}" destId="{040CFDF0-ED08-4CBB-B2F5-59A2744B4E6F}" srcOrd="3" destOrd="0" presId="urn:microsoft.com/office/officeart/2005/8/layout/bList2"/>
    <dgm:cxn modelId="{99A514A9-79F0-4E9A-8FC3-92D718707A19}" type="presParOf" srcId="{F2C4A985-4F10-4321-B012-C812E85E7F89}" destId="{98CC33DA-8470-4B10-A536-273D0CD1D314}" srcOrd="5" destOrd="0" presId="urn:microsoft.com/office/officeart/2005/8/layout/bList2"/>
    <dgm:cxn modelId="{5B481165-9762-4EAC-BE6E-B35BFF44661E}" type="presParOf" srcId="{F2C4A985-4F10-4321-B012-C812E85E7F89}" destId="{69CE9289-8C35-4722-AA3C-DCEFD2018461}" srcOrd="6" destOrd="0" presId="urn:microsoft.com/office/officeart/2005/8/layout/bList2"/>
    <dgm:cxn modelId="{D719CCA9-19AB-44C8-8EDF-453A4C3B4344}" type="presParOf" srcId="{69CE9289-8C35-4722-AA3C-DCEFD2018461}" destId="{F527BAD3-B8B1-459D-ABC5-F2364422FAF2}" srcOrd="0" destOrd="0" presId="urn:microsoft.com/office/officeart/2005/8/layout/bList2"/>
    <dgm:cxn modelId="{2BFACFFB-6B1C-491D-961A-C8B74DB6E999}" type="presParOf" srcId="{69CE9289-8C35-4722-AA3C-DCEFD2018461}" destId="{23E0D6B1-1139-4601-A1EA-CB62D76AF8D6}" srcOrd="1" destOrd="0" presId="urn:microsoft.com/office/officeart/2005/8/layout/bList2"/>
    <dgm:cxn modelId="{EB7F2ABE-BA5B-420C-A7FD-F54A8F27CBD2}" type="presParOf" srcId="{69CE9289-8C35-4722-AA3C-DCEFD2018461}" destId="{C9B3B821-FD73-40AC-8165-F306164FF104}" srcOrd="2" destOrd="0" presId="urn:microsoft.com/office/officeart/2005/8/layout/bList2"/>
    <dgm:cxn modelId="{A4582B2F-55C1-46D7-A17F-E5F3800EF287}" type="presParOf" srcId="{69CE9289-8C35-4722-AA3C-DCEFD2018461}" destId="{16FB7109-6CED-4C79-9F1D-40A9EDA179E2}" srcOrd="3" destOrd="0" presId="urn:microsoft.com/office/officeart/2005/8/layout/bList2"/>
    <dgm:cxn modelId="{51838653-52DF-45B0-9D41-5BBDCF0606C6}" type="presParOf" srcId="{F2C4A985-4F10-4321-B012-C812E85E7F89}" destId="{F2690D60-38D3-4D2F-AFED-1DC4D235099D}" srcOrd="7" destOrd="0" presId="urn:microsoft.com/office/officeart/2005/8/layout/bList2"/>
    <dgm:cxn modelId="{70489770-CE97-46E9-BFDF-F5B63DE9DDE7}" type="presParOf" srcId="{F2C4A985-4F10-4321-B012-C812E85E7F89}" destId="{7D08680C-97D0-4E64-9481-AFFBCD423B0D}" srcOrd="8" destOrd="0" presId="urn:microsoft.com/office/officeart/2005/8/layout/bList2"/>
    <dgm:cxn modelId="{BAD85E16-0BEB-4FA2-ABFF-1186522CE654}" type="presParOf" srcId="{7D08680C-97D0-4E64-9481-AFFBCD423B0D}" destId="{8D13FFBD-687B-4508-9519-1D6609F8316F}" srcOrd="0" destOrd="0" presId="urn:microsoft.com/office/officeart/2005/8/layout/bList2"/>
    <dgm:cxn modelId="{6DED157F-356C-4F37-A324-3CCB79D1F0AC}" type="presParOf" srcId="{7D08680C-97D0-4E64-9481-AFFBCD423B0D}" destId="{E68E5CFB-0547-4233-880D-4E0CB7D2B564}" srcOrd="1" destOrd="0" presId="urn:microsoft.com/office/officeart/2005/8/layout/bList2"/>
    <dgm:cxn modelId="{EE733D3E-F2C1-4CA5-8C97-2E654FD4FB30}" type="presParOf" srcId="{7D08680C-97D0-4E64-9481-AFFBCD423B0D}" destId="{87B7EEF2-F309-4D52-8FAE-CAFCCB597891}" srcOrd="2" destOrd="0" presId="urn:microsoft.com/office/officeart/2005/8/layout/bList2"/>
    <dgm:cxn modelId="{8794E475-75E9-4ACF-B847-3E55BD7BFD47}" type="presParOf" srcId="{7D08680C-97D0-4E64-9481-AFFBCD423B0D}" destId="{C2974143-322B-4E85-A66A-0EE431D591DB}" srcOrd="3" destOrd="0" presId="urn:microsoft.com/office/officeart/2005/8/layout/bList2"/>
    <dgm:cxn modelId="{91948BAC-1236-46EC-A4B8-B38D11AAD3B8}" type="presParOf" srcId="{F2C4A985-4F10-4321-B012-C812E85E7F89}" destId="{BA87C22A-EDF0-416C-810C-1A177DB1389A}" srcOrd="9" destOrd="0" presId="urn:microsoft.com/office/officeart/2005/8/layout/bList2"/>
    <dgm:cxn modelId="{18A43DA9-8D30-46A1-8BFA-89F0B2518184}" type="presParOf" srcId="{F2C4A985-4F10-4321-B012-C812E85E7F89}" destId="{724862D1-3F81-4D82-BDDB-9B1E4685DDBC}" srcOrd="10" destOrd="0" presId="urn:microsoft.com/office/officeart/2005/8/layout/bList2"/>
    <dgm:cxn modelId="{27DCA591-48BE-4398-9F15-1999BA746CF9}" type="presParOf" srcId="{724862D1-3F81-4D82-BDDB-9B1E4685DDBC}" destId="{24BB18E8-BA51-46A7-B0C3-2B9360AE0E6A}" srcOrd="0" destOrd="0" presId="urn:microsoft.com/office/officeart/2005/8/layout/bList2"/>
    <dgm:cxn modelId="{08D703AE-D989-4358-83D0-42F2F73A22A1}" type="presParOf" srcId="{724862D1-3F81-4D82-BDDB-9B1E4685DDBC}" destId="{0F61D219-8A15-4886-AD1F-ECDE65C42349}" srcOrd="1" destOrd="0" presId="urn:microsoft.com/office/officeart/2005/8/layout/bList2"/>
    <dgm:cxn modelId="{6A7A0D44-24D5-4CE3-8278-7E775E1A820E}" type="presParOf" srcId="{724862D1-3F81-4D82-BDDB-9B1E4685DDBC}" destId="{3B2CB671-D657-4BAC-82B5-FDDFEB5C1833}" srcOrd="2" destOrd="0" presId="urn:microsoft.com/office/officeart/2005/8/layout/bList2"/>
    <dgm:cxn modelId="{A59F4D6F-5611-4C87-B395-45B07A5034EA}" type="presParOf" srcId="{724862D1-3F81-4D82-BDDB-9B1E4685DDBC}" destId="{55BB1197-E323-46A6-A0BA-292FD4213C4F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7FA6BE-0BFD-4257-8E39-E9067E2C534D}" type="doc">
      <dgm:prSet loTypeId="urn:microsoft.com/office/officeart/2005/8/layout/radial5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B7377C7F-E6EF-4965-B989-BB027939F895}">
      <dgm:prSet phldrT="[Text]" custT="1"/>
      <dgm:spPr/>
      <dgm:t>
        <a:bodyPr/>
        <a:lstStyle/>
        <a:p>
          <a:endParaRPr lang="en-IN" sz="2000" b="1" kern="1200" dirty="0">
            <a:ln w="11430"/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Aharoni" pitchFamily="2" charset="-79"/>
            <a:ea typeface="+mj-ea"/>
            <a:cs typeface="Aharoni" pitchFamily="2" charset="-79"/>
          </a:endParaRPr>
        </a:p>
      </dgm:t>
    </dgm:pt>
    <dgm:pt modelId="{002A3313-EDAC-4BBE-BD43-0A81A6700575}" type="parTrans" cxnId="{1336F79F-6B20-48D6-9463-7B5A5AC7300A}">
      <dgm:prSet/>
      <dgm:spPr/>
      <dgm:t>
        <a:bodyPr/>
        <a:lstStyle/>
        <a:p>
          <a:endParaRPr lang="en-IN"/>
        </a:p>
      </dgm:t>
    </dgm:pt>
    <dgm:pt modelId="{E8580599-80FD-498B-B368-48BA9C0A36D9}" type="sibTrans" cxnId="{1336F79F-6B20-48D6-9463-7B5A5AC7300A}">
      <dgm:prSet/>
      <dgm:spPr/>
      <dgm:t>
        <a:bodyPr/>
        <a:lstStyle/>
        <a:p>
          <a:endParaRPr lang="en-IN"/>
        </a:p>
      </dgm:t>
    </dgm:pt>
    <dgm:pt modelId="{F13308DD-4016-41B6-A317-820586715B72}">
      <dgm:prSet phldrT="[Text]" custT="1"/>
      <dgm:spPr/>
      <dgm:t>
        <a:bodyPr/>
        <a:lstStyle/>
        <a:p>
          <a:r>
            <a:rPr lang="en-US" sz="1200" dirty="0" smtClean="0">
              <a:latin typeface="Arial Black" pitchFamily="34" charset="0"/>
            </a:rPr>
            <a:t>Clarifying job responsibilities &amp; expectations.</a:t>
          </a:r>
        </a:p>
      </dgm:t>
    </dgm:pt>
    <dgm:pt modelId="{40CA25FE-40F6-4002-BEC5-DC8461BD173A}" type="parTrans" cxnId="{00ED188A-EEE3-469D-AE31-D400B2B8A96E}">
      <dgm:prSet custT="1"/>
      <dgm:spPr/>
      <dgm:t>
        <a:bodyPr/>
        <a:lstStyle/>
        <a:p>
          <a:endParaRPr lang="en-IN" sz="1200">
            <a:latin typeface="Arial Black" pitchFamily="34" charset="0"/>
          </a:endParaRPr>
        </a:p>
      </dgm:t>
    </dgm:pt>
    <dgm:pt modelId="{52557AE3-6DA4-457B-81AA-AE245E19F8B9}" type="sibTrans" cxnId="{00ED188A-EEE3-469D-AE31-D400B2B8A96E}">
      <dgm:prSet/>
      <dgm:spPr/>
      <dgm:t>
        <a:bodyPr/>
        <a:lstStyle/>
        <a:p>
          <a:endParaRPr lang="en-IN"/>
        </a:p>
      </dgm:t>
    </dgm:pt>
    <dgm:pt modelId="{944D7C6E-77B2-4269-9D0A-62FE0124F0E4}">
      <dgm:prSet phldrT="[Text]" custT="1"/>
      <dgm:spPr/>
      <dgm:t>
        <a:bodyPr/>
        <a:lstStyle/>
        <a:p>
          <a:r>
            <a:rPr lang="en-US" sz="1200" dirty="0" smtClean="0">
              <a:latin typeface="Arial Black" pitchFamily="34" charset="0"/>
            </a:rPr>
            <a:t>Enhancing individual &amp; group productivity</a:t>
          </a:r>
          <a:endParaRPr lang="en-IN" sz="1200" dirty="0">
            <a:latin typeface="Arial Black" pitchFamily="34" charset="0"/>
          </a:endParaRPr>
        </a:p>
      </dgm:t>
    </dgm:pt>
    <dgm:pt modelId="{90BDB9BD-22C1-4938-87F6-5F450A766AFF}" type="parTrans" cxnId="{F79512D2-E01B-4D45-868A-85C7FD59ACE5}">
      <dgm:prSet custT="1"/>
      <dgm:spPr/>
      <dgm:t>
        <a:bodyPr/>
        <a:lstStyle/>
        <a:p>
          <a:endParaRPr lang="en-IN" sz="1200">
            <a:latin typeface="Arial Black" pitchFamily="34" charset="0"/>
          </a:endParaRPr>
        </a:p>
      </dgm:t>
    </dgm:pt>
    <dgm:pt modelId="{9E3B0FE5-8B35-40F9-821A-11EC294A4B33}" type="sibTrans" cxnId="{F79512D2-E01B-4D45-868A-85C7FD59ACE5}">
      <dgm:prSet/>
      <dgm:spPr/>
      <dgm:t>
        <a:bodyPr/>
        <a:lstStyle/>
        <a:p>
          <a:endParaRPr lang="en-IN"/>
        </a:p>
      </dgm:t>
    </dgm:pt>
    <dgm:pt modelId="{96331EA3-F8E5-4546-9088-033D7178259A}">
      <dgm:prSet phldrT="[Text]" custT="1"/>
      <dgm:spPr/>
      <dgm:t>
        <a:bodyPr/>
        <a:lstStyle/>
        <a:p>
          <a:r>
            <a:rPr lang="en-US" sz="1100" dirty="0" smtClean="0">
              <a:latin typeface="Arial Black" pitchFamily="34" charset="0"/>
            </a:rPr>
            <a:t>Developing employee capabilities to their fullest extent through effective feedback &amp; coaching</a:t>
          </a:r>
          <a:endParaRPr lang="en-IN" sz="1100" dirty="0">
            <a:latin typeface="Arial Black" pitchFamily="34" charset="0"/>
          </a:endParaRPr>
        </a:p>
      </dgm:t>
    </dgm:pt>
    <dgm:pt modelId="{D49CB81C-5BE4-4323-83DB-AE4DF43CFFD8}" type="parTrans" cxnId="{91172801-435E-49B2-BF7C-40F96DB406F9}">
      <dgm:prSet custT="1"/>
      <dgm:spPr/>
      <dgm:t>
        <a:bodyPr/>
        <a:lstStyle/>
        <a:p>
          <a:endParaRPr lang="en-IN" sz="1200">
            <a:latin typeface="Arial Black" pitchFamily="34" charset="0"/>
          </a:endParaRPr>
        </a:p>
      </dgm:t>
    </dgm:pt>
    <dgm:pt modelId="{4F8CE8E0-BE6F-4CB8-BB85-03C48B2AD226}" type="sibTrans" cxnId="{91172801-435E-49B2-BF7C-40F96DB406F9}">
      <dgm:prSet/>
      <dgm:spPr/>
      <dgm:t>
        <a:bodyPr/>
        <a:lstStyle/>
        <a:p>
          <a:endParaRPr lang="en-IN"/>
        </a:p>
      </dgm:t>
    </dgm:pt>
    <dgm:pt modelId="{73CA9642-B9BE-4A6B-A78D-277510E42C41}">
      <dgm:prSet phldrT="[Text]" custT="1"/>
      <dgm:spPr/>
      <dgm:t>
        <a:bodyPr/>
        <a:lstStyle/>
        <a:p>
          <a:r>
            <a:rPr lang="en-US" sz="1200" dirty="0" smtClean="0">
              <a:latin typeface="Arial Black" pitchFamily="34" charset="0"/>
            </a:rPr>
            <a:t>Driving behavior to align with the organization’s core values, Goals &amp; Strategy.</a:t>
          </a:r>
        </a:p>
      </dgm:t>
    </dgm:pt>
    <dgm:pt modelId="{226E20ED-668B-40D0-96E6-6D593B50297B}" type="parTrans" cxnId="{F3A030DF-E9AE-4F50-ADC4-95EE0C2C63F8}">
      <dgm:prSet custT="1"/>
      <dgm:spPr/>
      <dgm:t>
        <a:bodyPr/>
        <a:lstStyle/>
        <a:p>
          <a:endParaRPr lang="en-IN" sz="1200">
            <a:latin typeface="Arial Black" pitchFamily="34" charset="0"/>
          </a:endParaRPr>
        </a:p>
      </dgm:t>
    </dgm:pt>
    <dgm:pt modelId="{AB85E7FB-4CBF-44B1-A9D0-5DA2859C407D}" type="sibTrans" cxnId="{F3A030DF-E9AE-4F50-ADC4-95EE0C2C63F8}">
      <dgm:prSet/>
      <dgm:spPr/>
      <dgm:t>
        <a:bodyPr/>
        <a:lstStyle/>
        <a:p>
          <a:endParaRPr lang="en-IN"/>
        </a:p>
      </dgm:t>
    </dgm:pt>
    <dgm:pt modelId="{CA022005-9749-4373-8361-D90BD0D93EBB}">
      <dgm:prSet phldrT="[Text]" custT="1"/>
      <dgm:spPr/>
      <dgm:t>
        <a:bodyPr/>
        <a:lstStyle/>
        <a:p>
          <a:r>
            <a:rPr lang="en-US" sz="1200" dirty="0" smtClean="0">
              <a:latin typeface="Arial Black" pitchFamily="34" charset="0"/>
            </a:rPr>
            <a:t>Improve communication between employees &amp; managers</a:t>
          </a:r>
        </a:p>
      </dgm:t>
    </dgm:pt>
    <dgm:pt modelId="{0A2C707D-F070-42E7-988F-4EDFC5986CA5}" type="parTrans" cxnId="{ED29FC23-8F08-425A-BAF4-65534C51FB98}">
      <dgm:prSet custT="1"/>
      <dgm:spPr/>
      <dgm:t>
        <a:bodyPr/>
        <a:lstStyle/>
        <a:p>
          <a:endParaRPr lang="en-IN" sz="1200">
            <a:latin typeface="Arial Black" pitchFamily="34" charset="0"/>
          </a:endParaRPr>
        </a:p>
      </dgm:t>
    </dgm:pt>
    <dgm:pt modelId="{E3AA2756-43AC-4934-B03F-C0E881C7C972}" type="sibTrans" cxnId="{ED29FC23-8F08-425A-BAF4-65534C51FB98}">
      <dgm:prSet/>
      <dgm:spPr/>
      <dgm:t>
        <a:bodyPr/>
        <a:lstStyle/>
        <a:p>
          <a:endParaRPr lang="en-IN"/>
        </a:p>
      </dgm:t>
    </dgm:pt>
    <dgm:pt modelId="{A37F76F2-6AC9-4606-90F9-C3E93707DF19}" type="pres">
      <dgm:prSet presAssocID="{077FA6BE-0BFD-4257-8E39-E9067E2C534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ED40C8D-46B8-48A6-9A1D-CE8630C0CBD4}" type="pres">
      <dgm:prSet presAssocID="{B7377C7F-E6EF-4965-B989-BB027939F895}" presName="centerShape" presStyleLbl="node0" presStyleIdx="0" presStyleCnt="1" custScaleX="130514" custScaleY="121973"/>
      <dgm:spPr/>
      <dgm:t>
        <a:bodyPr/>
        <a:lstStyle/>
        <a:p>
          <a:endParaRPr lang="en-IN"/>
        </a:p>
      </dgm:t>
    </dgm:pt>
    <dgm:pt modelId="{92924AD5-0707-49E5-A2D6-2DC93BAF8627}" type="pres">
      <dgm:prSet presAssocID="{40CA25FE-40F6-4002-BEC5-DC8461BD173A}" presName="parTrans" presStyleLbl="sibTrans2D1" presStyleIdx="0" presStyleCnt="5" custScaleX="270647" custScaleY="82257" custLinFactNeighborX="1927"/>
      <dgm:spPr/>
      <dgm:t>
        <a:bodyPr/>
        <a:lstStyle/>
        <a:p>
          <a:endParaRPr lang="en-IN"/>
        </a:p>
      </dgm:t>
    </dgm:pt>
    <dgm:pt modelId="{7374BA90-D77C-4369-8A3A-8F6F9063E1BC}" type="pres">
      <dgm:prSet presAssocID="{40CA25FE-40F6-4002-BEC5-DC8461BD173A}" presName="connectorText" presStyleLbl="sibTrans2D1" presStyleIdx="0" presStyleCnt="5"/>
      <dgm:spPr/>
      <dgm:t>
        <a:bodyPr/>
        <a:lstStyle/>
        <a:p>
          <a:endParaRPr lang="en-IN"/>
        </a:p>
      </dgm:t>
    </dgm:pt>
    <dgm:pt modelId="{C79D35A1-B0B9-4208-9DBE-648F4FB7E980}" type="pres">
      <dgm:prSet presAssocID="{F13308DD-4016-41B6-A317-820586715B72}" presName="node" presStyleLbl="node1" presStyleIdx="0" presStyleCnt="5" custScaleX="115214" custScaleY="1152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67014AB-03A0-482C-B7D7-6898E6ED1B83}" type="pres">
      <dgm:prSet presAssocID="{90BDB9BD-22C1-4938-87F6-5F450A766AFF}" presName="parTrans" presStyleLbl="sibTrans2D1" presStyleIdx="1" presStyleCnt="5" custScaleX="270647" custScaleY="82257" custLinFactNeighborX="2228"/>
      <dgm:spPr/>
      <dgm:t>
        <a:bodyPr/>
        <a:lstStyle/>
        <a:p>
          <a:endParaRPr lang="en-IN"/>
        </a:p>
      </dgm:t>
    </dgm:pt>
    <dgm:pt modelId="{263C0B7D-D655-4C79-9FF5-F945EDDC253B}" type="pres">
      <dgm:prSet presAssocID="{90BDB9BD-22C1-4938-87F6-5F450A766AFF}" presName="connectorText" presStyleLbl="sibTrans2D1" presStyleIdx="1" presStyleCnt="5"/>
      <dgm:spPr/>
      <dgm:t>
        <a:bodyPr/>
        <a:lstStyle/>
        <a:p>
          <a:endParaRPr lang="en-IN"/>
        </a:p>
      </dgm:t>
    </dgm:pt>
    <dgm:pt modelId="{DA8B4D50-7FE2-4DC9-936A-34AC84091DE7}" type="pres">
      <dgm:prSet presAssocID="{944D7C6E-77B2-4269-9D0A-62FE0124F0E4}" presName="node" presStyleLbl="node1" presStyleIdx="1" presStyleCnt="5" custScaleX="115214" custScaleY="1152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03B9A5E-EB9C-4FEF-AE24-234ADADE9C6F}" type="pres">
      <dgm:prSet presAssocID="{D49CB81C-5BE4-4323-83DB-AE4DF43CFFD8}" presName="parTrans" presStyleLbl="sibTrans2D1" presStyleIdx="2" presStyleCnt="5" custScaleX="270647" custScaleY="82257" custLinFactNeighborX="2026"/>
      <dgm:spPr/>
      <dgm:t>
        <a:bodyPr/>
        <a:lstStyle/>
        <a:p>
          <a:endParaRPr lang="en-IN"/>
        </a:p>
      </dgm:t>
    </dgm:pt>
    <dgm:pt modelId="{DC1FB1C2-B75E-4576-B3CE-12C3CAD5EB49}" type="pres">
      <dgm:prSet presAssocID="{D49CB81C-5BE4-4323-83DB-AE4DF43CFFD8}" presName="connectorText" presStyleLbl="sibTrans2D1" presStyleIdx="2" presStyleCnt="5"/>
      <dgm:spPr/>
      <dgm:t>
        <a:bodyPr/>
        <a:lstStyle/>
        <a:p>
          <a:endParaRPr lang="en-IN"/>
        </a:p>
      </dgm:t>
    </dgm:pt>
    <dgm:pt modelId="{3924E75B-58CD-4CC1-BD18-7BD3453A2526}" type="pres">
      <dgm:prSet presAssocID="{96331EA3-F8E5-4546-9088-033D7178259A}" presName="node" presStyleLbl="node1" presStyleIdx="2" presStyleCnt="5" custScaleX="115214" custScaleY="1152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584E793-541B-4A75-8ED5-DD1B75F6219E}" type="pres">
      <dgm:prSet presAssocID="{226E20ED-668B-40D0-96E6-6D593B50297B}" presName="parTrans" presStyleLbl="sibTrans2D1" presStyleIdx="3" presStyleCnt="5" custScaleX="270647" custScaleY="82257" custLinFactNeighborX="2026"/>
      <dgm:spPr/>
      <dgm:t>
        <a:bodyPr/>
        <a:lstStyle/>
        <a:p>
          <a:endParaRPr lang="en-IN"/>
        </a:p>
      </dgm:t>
    </dgm:pt>
    <dgm:pt modelId="{30588BA3-63C6-49AC-95BC-9604D3BA951C}" type="pres">
      <dgm:prSet presAssocID="{226E20ED-668B-40D0-96E6-6D593B50297B}" presName="connectorText" presStyleLbl="sibTrans2D1" presStyleIdx="3" presStyleCnt="5"/>
      <dgm:spPr/>
      <dgm:t>
        <a:bodyPr/>
        <a:lstStyle/>
        <a:p>
          <a:endParaRPr lang="en-IN"/>
        </a:p>
      </dgm:t>
    </dgm:pt>
    <dgm:pt modelId="{FA7003F8-355F-4BD6-BD8A-C0F8FA0F4C65}" type="pres">
      <dgm:prSet presAssocID="{73CA9642-B9BE-4A6B-A78D-277510E42C41}" presName="node" presStyleLbl="node1" presStyleIdx="3" presStyleCnt="5" custScaleX="115214" custScaleY="1152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E569874-F3A2-4C81-B1C4-2CB77F91AB2F}" type="pres">
      <dgm:prSet presAssocID="{0A2C707D-F070-42E7-988F-4EDFC5986CA5}" presName="parTrans" presStyleLbl="sibTrans2D1" presStyleIdx="4" presStyleCnt="5" custScaleX="270647" custScaleY="82257" custLinFactNeighborX="2228"/>
      <dgm:spPr/>
      <dgm:t>
        <a:bodyPr/>
        <a:lstStyle/>
        <a:p>
          <a:endParaRPr lang="en-IN"/>
        </a:p>
      </dgm:t>
    </dgm:pt>
    <dgm:pt modelId="{C227AC15-965C-411E-892B-8254DB7D0140}" type="pres">
      <dgm:prSet presAssocID="{0A2C707D-F070-42E7-988F-4EDFC5986CA5}" presName="connectorText" presStyleLbl="sibTrans2D1" presStyleIdx="4" presStyleCnt="5"/>
      <dgm:spPr/>
      <dgm:t>
        <a:bodyPr/>
        <a:lstStyle/>
        <a:p>
          <a:endParaRPr lang="en-IN"/>
        </a:p>
      </dgm:t>
    </dgm:pt>
    <dgm:pt modelId="{89724B90-0C8A-4889-A028-C2CC7CEA3AAE}" type="pres">
      <dgm:prSet presAssocID="{CA022005-9749-4373-8361-D90BD0D93EBB}" presName="node" presStyleLbl="node1" presStyleIdx="4" presStyleCnt="5" custScaleX="115214" custScaleY="1152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BE1C3DD-241B-43FA-A66C-3E2DCF85007B}" type="presOf" srcId="{CA022005-9749-4373-8361-D90BD0D93EBB}" destId="{89724B90-0C8A-4889-A028-C2CC7CEA3AAE}" srcOrd="0" destOrd="0" presId="urn:microsoft.com/office/officeart/2005/8/layout/radial5"/>
    <dgm:cxn modelId="{EB889BE7-1BFB-4DC9-8CFA-7326A2D36DC1}" type="presOf" srcId="{077FA6BE-0BFD-4257-8E39-E9067E2C534D}" destId="{A37F76F2-6AC9-4606-90F9-C3E93707DF19}" srcOrd="0" destOrd="0" presId="urn:microsoft.com/office/officeart/2005/8/layout/radial5"/>
    <dgm:cxn modelId="{0B16C93F-C616-4E48-81C0-FF56B9727EDF}" type="presOf" srcId="{40CA25FE-40F6-4002-BEC5-DC8461BD173A}" destId="{92924AD5-0707-49E5-A2D6-2DC93BAF8627}" srcOrd="0" destOrd="0" presId="urn:microsoft.com/office/officeart/2005/8/layout/radial5"/>
    <dgm:cxn modelId="{00ED188A-EEE3-469D-AE31-D400B2B8A96E}" srcId="{B7377C7F-E6EF-4965-B989-BB027939F895}" destId="{F13308DD-4016-41B6-A317-820586715B72}" srcOrd="0" destOrd="0" parTransId="{40CA25FE-40F6-4002-BEC5-DC8461BD173A}" sibTransId="{52557AE3-6DA4-457B-81AA-AE245E19F8B9}"/>
    <dgm:cxn modelId="{1F93E785-29A5-42BF-8464-2D2D6B33332F}" type="presOf" srcId="{0A2C707D-F070-42E7-988F-4EDFC5986CA5}" destId="{DE569874-F3A2-4C81-B1C4-2CB77F91AB2F}" srcOrd="0" destOrd="0" presId="urn:microsoft.com/office/officeart/2005/8/layout/radial5"/>
    <dgm:cxn modelId="{06234CC9-B158-46A4-847D-9C345D494061}" type="presOf" srcId="{B7377C7F-E6EF-4965-B989-BB027939F895}" destId="{9ED40C8D-46B8-48A6-9A1D-CE8630C0CBD4}" srcOrd="0" destOrd="0" presId="urn:microsoft.com/office/officeart/2005/8/layout/radial5"/>
    <dgm:cxn modelId="{26DD7286-751C-4B83-B5F9-4524D95A6995}" type="presOf" srcId="{226E20ED-668B-40D0-96E6-6D593B50297B}" destId="{30588BA3-63C6-49AC-95BC-9604D3BA951C}" srcOrd="1" destOrd="0" presId="urn:microsoft.com/office/officeart/2005/8/layout/radial5"/>
    <dgm:cxn modelId="{F477AAC4-C93A-4F20-B16B-6D3003738294}" type="presOf" srcId="{226E20ED-668B-40D0-96E6-6D593B50297B}" destId="{F584E793-541B-4A75-8ED5-DD1B75F6219E}" srcOrd="0" destOrd="0" presId="urn:microsoft.com/office/officeart/2005/8/layout/radial5"/>
    <dgm:cxn modelId="{91172801-435E-49B2-BF7C-40F96DB406F9}" srcId="{B7377C7F-E6EF-4965-B989-BB027939F895}" destId="{96331EA3-F8E5-4546-9088-033D7178259A}" srcOrd="2" destOrd="0" parTransId="{D49CB81C-5BE4-4323-83DB-AE4DF43CFFD8}" sibTransId="{4F8CE8E0-BE6F-4CB8-BB85-03C48B2AD226}"/>
    <dgm:cxn modelId="{217638B2-EE2C-4D2B-A015-EC5719FBA5DD}" type="presOf" srcId="{40CA25FE-40F6-4002-BEC5-DC8461BD173A}" destId="{7374BA90-D77C-4369-8A3A-8F6F9063E1BC}" srcOrd="1" destOrd="0" presId="urn:microsoft.com/office/officeart/2005/8/layout/radial5"/>
    <dgm:cxn modelId="{D8E3E7E1-206F-4AB6-A433-72C440350508}" type="presOf" srcId="{73CA9642-B9BE-4A6B-A78D-277510E42C41}" destId="{FA7003F8-355F-4BD6-BD8A-C0F8FA0F4C65}" srcOrd="0" destOrd="0" presId="urn:microsoft.com/office/officeart/2005/8/layout/radial5"/>
    <dgm:cxn modelId="{85D5D7C1-58F3-40E1-BDEE-FFEC57DA3C5C}" type="presOf" srcId="{90BDB9BD-22C1-4938-87F6-5F450A766AFF}" destId="{263C0B7D-D655-4C79-9FF5-F945EDDC253B}" srcOrd="1" destOrd="0" presId="urn:microsoft.com/office/officeart/2005/8/layout/radial5"/>
    <dgm:cxn modelId="{D77561E2-340B-4E33-A636-C1D3B1DB11C4}" type="presOf" srcId="{90BDB9BD-22C1-4938-87F6-5F450A766AFF}" destId="{F67014AB-03A0-482C-B7D7-6898E6ED1B83}" srcOrd="0" destOrd="0" presId="urn:microsoft.com/office/officeart/2005/8/layout/radial5"/>
    <dgm:cxn modelId="{F3A030DF-E9AE-4F50-ADC4-95EE0C2C63F8}" srcId="{B7377C7F-E6EF-4965-B989-BB027939F895}" destId="{73CA9642-B9BE-4A6B-A78D-277510E42C41}" srcOrd="3" destOrd="0" parTransId="{226E20ED-668B-40D0-96E6-6D593B50297B}" sibTransId="{AB85E7FB-4CBF-44B1-A9D0-5DA2859C407D}"/>
    <dgm:cxn modelId="{3FDD1728-763B-4FBF-B7A5-15DF8252207D}" type="presOf" srcId="{F13308DD-4016-41B6-A317-820586715B72}" destId="{C79D35A1-B0B9-4208-9DBE-648F4FB7E980}" srcOrd="0" destOrd="0" presId="urn:microsoft.com/office/officeart/2005/8/layout/radial5"/>
    <dgm:cxn modelId="{1336F79F-6B20-48D6-9463-7B5A5AC7300A}" srcId="{077FA6BE-0BFD-4257-8E39-E9067E2C534D}" destId="{B7377C7F-E6EF-4965-B989-BB027939F895}" srcOrd="0" destOrd="0" parTransId="{002A3313-EDAC-4BBE-BD43-0A81A6700575}" sibTransId="{E8580599-80FD-498B-B368-48BA9C0A36D9}"/>
    <dgm:cxn modelId="{B14298F2-AC1F-4E27-955C-BDB18433785F}" type="presOf" srcId="{0A2C707D-F070-42E7-988F-4EDFC5986CA5}" destId="{C227AC15-965C-411E-892B-8254DB7D0140}" srcOrd="1" destOrd="0" presId="urn:microsoft.com/office/officeart/2005/8/layout/radial5"/>
    <dgm:cxn modelId="{A365AA1C-EA92-4519-BBE6-6F9362F3FAE0}" type="presOf" srcId="{944D7C6E-77B2-4269-9D0A-62FE0124F0E4}" destId="{DA8B4D50-7FE2-4DC9-936A-34AC84091DE7}" srcOrd="0" destOrd="0" presId="urn:microsoft.com/office/officeart/2005/8/layout/radial5"/>
    <dgm:cxn modelId="{ED29FC23-8F08-425A-BAF4-65534C51FB98}" srcId="{B7377C7F-E6EF-4965-B989-BB027939F895}" destId="{CA022005-9749-4373-8361-D90BD0D93EBB}" srcOrd="4" destOrd="0" parTransId="{0A2C707D-F070-42E7-988F-4EDFC5986CA5}" sibTransId="{E3AA2756-43AC-4934-B03F-C0E881C7C972}"/>
    <dgm:cxn modelId="{EBBFE598-820B-42A3-9FA0-AD9D32ABE11B}" type="presOf" srcId="{96331EA3-F8E5-4546-9088-033D7178259A}" destId="{3924E75B-58CD-4CC1-BD18-7BD3453A2526}" srcOrd="0" destOrd="0" presId="urn:microsoft.com/office/officeart/2005/8/layout/radial5"/>
    <dgm:cxn modelId="{DE338E5B-2730-4F20-9C52-EFD4E46EB978}" type="presOf" srcId="{D49CB81C-5BE4-4323-83DB-AE4DF43CFFD8}" destId="{903B9A5E-EB9C-4FEF-AE24-234ADADE9C6F}" srcOrd="0" destOrd="0" presId="urn:microsoft.com/office/officeart/2005/8/layout/radial5"/>
    <dgm:cxn modelId="{F79512D2-E01B-4D45-868A-85C7FD59ACE5}" srcId="{B7377C7F-E6EF-4965-B989-BB027939F895}" destId="{944D7C6E-77B2-4269-9D0A-62FE0124F0E4}" srcOrd="1" destOrd="0" parTransId="{90BDB9BD-22C1-4938-87F6-5F450A766AFF}" sibTransId="{9E3B0FE5-8B35-40F9-821A-11EC294A4B33}"/>
    <dgm:cxn modelId="{20153365-2D96-4176-BB7D-48ECE1066D3E}" type="presOf" srcId="{D49CB81C-5BE4-4323-83DB-AE4DF43CFFD8}" destId="{DC1FB1C2-B75E-4576-B3CE-12C3CAD5EB49}" srcOrd="1" destOrd="0" presId="urn:microsoft.com/office/officeart/2005/8/layout/radial5"/>
    <dgm:cxn modelId="{1B53BF2C-BC1F-40BB-9BE2-F2BE1ED620D0}" type="presParOf" srcId="{A37F76F2-6AC9-4606-90F9-C3E93707DF19}" destId="{9ED40C8D-46B8-48A6-9A1D-CE8630C0CBD4}" srcOrd="0" destOrd="0" presId="urn:microsoft.com/office/officeart/2005/8/layout/radial5"/>
    <dgm:cxn modelId="{D7941CC7-847C-4C05-8544-ECEC582DC5C8}" type="presParOf" srcId="{A37F76F2-6AC9-4606-90F9-C3E93707DF19}" destId="{92924AD5-0707-49E5-A2D6-2DC93BAF8627}" srcOrd="1" destOrd="0" presId="urn:microsoft.com/office/officeart/2005/8/layout/radial5"/>
    <dgm:cxn modelId="{6700B4C8-AE69-4135-947F-488DEEE6DD4E}" type="presParOf" srcId="{92924AD5-0707-49E5-A2D6-2DC93BAF8627}" destId="{7374BA90-D77C-4369-8A3A-8F6F9063E1BC}" srcOrd="0" destOrd="0" presId="urn:microsoft.com/office/officeart/2005/8/layout/radial5"/>
    <dgm:cxn modelId="{6B435619-2F94-4AFD-9314-1FA2B477C4FD}" type="presParOf" srcId="{A37F76F2-6AC9-4606-90F9-C3E93707DF19}" destId="{C79D35A1-B0B9-4208-9DBE-648F4FB7E980}" srcOrd="2" destOrd="0" presId="urn:microsoft.com/office/officeart/2005/8/layout/radial5"/>
    <dgm:cxn modelId="{10434F37-65A1-49CE-91D1-1A09E5F1263F}" type="presParOf" srcId="{A37F76F2-6AC9-4606-90F9-C3E93707DF19}" destId="{F67014AB-03A0-482C-B7D7-6898E6ED1B83}" srcOrd="3" destOrd="0" presId="urn:microsoft.com/office/officeart/2005/8/layout/radial5"/>
    <dgm:cxn modelId="{A85F7572-8FA3-4ECC-8711-753EB380F148}" type="presParOf" srcId="{F67014AB-03A0-482C-B7D7-6898E6ED1B83}" destId="{263C0B7D-D655-4C79-9FF5-F945EDDC253B}" srcOrd="0" destOrd="0" presId="urn:microsoft.com/office/officeart/2005/8/layout/radial5"/>
    <dgm:cxn modelId="{5EFC390D-5C90-4CB5-9A64-408CCEC7430F}" type="presParOf" srcId="{A37F76F2-6AC9-4606-90F9-C3E93707DF19}" destId="{DA8B4D50-7FE2-4DC9-936A-34AC84091DE7}" srcOrd="4" destOrd="0" presId="urn:microsoft.com/office/officeart/2005/8/layout/radial5"/>
    <dgm:cxn modelId="{A9DEB04E-4FBA-44EF-A5C1-1260ADEA5C80}" type="presParOf" srcId="{A37F76F2-6AC9-4606-90F9-C3E93707DF19}" destId="{903B9A5E-EB9C-4FEF-AE24-234ADADE9C6F}" srcOrd="5" destOrd="0" presId="urn:microsoft.com/office/officeart/2005/8/layout/radial5"/>
    <dgm:cxn modelId="{A129CDAF-55A3-4DE1-ACF7-4B6DCFE33562}" type="presParOf" srcId="{903B9A5E-EB9C-4FEF-AE24-234ADADE9C6F}" destId="{DC1FB1C2-B75E-4576-B3CE-12C3CAD5EB49}" srcOrd="0" destOrd="0" presId="urn:microsoft.com/office/officeart/2005/8/layout/radial5"/>
    <dgm:cxn modelId="{E43FC07E-6009-478F-81A9-7F31AB1C5C1C}" type="presParOf" srcId="{A37F76F2-6AC9-4606-90F9-C3E93707DF19}" destId="{3924E75B-58CD-4CC1-BD18-7BD3453A2526}" srcOrd="6" destOrd="0" presId="urn:microsoft.com/office/officeart/2005/8/layout/radial5"/>
    <dgm:cxn modelId="{3C012A4F-FB12-4933-9464-41F965A011B0}" type="presParOf" srcId="{A37F76F2-6AC9-4606-90F9-C3E93707DF19}" destId="{F584E793-541B-4A75-8ED5-DD1B75F6219E}" srcOrd="7" destOrd="0" presId="urn:microsoft.com/office/officeart/2005/8/layout/radial5"/>
    <dgm:cxn modelId="{471588CD-7684-48F5-9541-B86D68B2D998}" type="presParOf" srcId="{F584E793-541B-4A75-8ED5-DD1B75F6219E}" destId="{30588BA3-63C6-49AC-95BC-9604D3BA951C}" srcOrd="0" destOrd="0" presId="urn:microsoft.com/office/officeart/2005/8/layout/radial5"/>
    <dgm:cxn modelId="{BB8FE31B-5562-4039-85B0-CF41A0BBAC09}" type="presParOf" srcId="{A37F76F2-6AC9-4606-90F9-C3E93707DF19}" destId="{FA7003F8-355F-4BD6-BD8A-C0F8FA0F4C65}" srcOrd="8" destOrd="0" presId="urn:microsoft.com/office/officeart/2005/8/layout/radial5"/>
    <dgm:cxn modelId="{AA57E4FF-5B3B-432B-A4A6-AB7483CA33A9}" type="presParOf" srcId="{A37F76F2-6AC9-4606-90F9-C3E93707DF19}" destId="{DE569874-F3A2-4C81-B1C4-2CB77F91AB2F}" srcOrd="9" destOrd="0" presId="urn:microsoft.com/office/officeart/2005/8/layout/radial5"/>
    <dgm:cxn modelId="{991D9A18-A0B7-4841-9B01-F9DE49DE9A89}" type="presParOf" srcId="{DE569874-F3A2-4C81-B1C4-2CB77F91AB2F}" destId="{C227AC15-965C-411E-892B-8254DB7D0140}" srcOrd="0" destOrd="0" presId="urn:microsoft.com/office/officeart/2005/8/layout/radial5"/>
    <dgm:cxn modelId="{31513D9F-4B2F-4CA6-A392-6BBC93C6B4F9}" type="presParOf" srcId="{A37F76F2-6AC9-4606-90F9-C3E93707DF19}" destId="{89724B90-0C8A-4889-A028-C2CC7CEA3AAE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B7714-121B-459C-B487-48FB9C175C11}">
      <dsp:nvSpPr>
        <dsp:cNvPr id="0" name=""/>
        <dsp:cNvSpPr/>
      </dsp:nvSpPr>
      <dsp:spPr>
        <a:xfrm rot="2579286">
          <a:off x="3164507" y="4153659"/>
          <a:ext cx="810259" cy="56953"/>
        </a:xfrm>
        <a:custGeom>
          <a:avLst/>
          <a:gdLst/>
          <a:ahLst/>
          <a:cxnLst/>
          <a:rect l="0" t="0" r="0" b="0"/>
          <a:pathLst>
            <a:path>
              <a:moveTo>
                <a:pt x="0" y="28476"/>
              </a:moveTo>
              <a:lnTo>
                <a:pt x="810259" y="2847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17681-DEE4-4E3B-9071-679DEAF06CCE}">
      <dsp:nvSpPr>
        <dsp:cNvPr id="0" name=""/>
        <dsp:cNvSpPr/>
      </dsp:nvSpPr>
      <dsp:spPr>
        <a:xfrm>
          <a:off x="3273286" y="2944623"/>
          <a:ext cx="889597" cy="56953"/>
        </a:xfrm>
        <a:custGeom>
          <a:avLst/>
          <a:gdLst/>
          <a:ahLst/>
          <a:cxnLst/>
          <a:rect l="0" t="0" r="0" b="0"/>
          <a:pathLst>
            <a:path>
              <a:moveTo>
                <a:pt x="0" y="28476"/>
              </a:moveTo>
              <a:lnTo>
                <a:pt x="889597" y="2847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C172C-0465-46D1-BE0F-9E541DCB87E3}">
      <dsp:nvSpPr>
        <dsp:cNvPr id="0" name=""/>
        <dsp:cNvSpPr/>
      </dsp:nvSpPr>
      <dsp:spPr>
        <a:xfrm rot="19020714">
          <a:off x="3164507" y="1735587"/>
          <a:ext cx="810259" cy="56953"/>
        </a:xfrm>
        <a:custGeom>
          <a:avLst/>
          <a:gdLst/>
          <a:ahLst/>
          <a:cxnLst/>
          <a:rect l="0" t="0" r="0" b="0"/>
          <a:pathLst>
            <a:path>
              <a:moveTo>
                <a:pt x="0" y="28476"/>
              </a:moveTo>
              <a:lnTo>
                <a:pt x="810259" y="2847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CFD32-91FF-4E9D-8329-35D911F2DEDB}">
      <dsp:nvSpPr>
        <dsp:cNvPr id="0" name=""/>
        <dsp:cNvSpPr/>
      </dsp:nvSpPr>
      <dsp:spPr>
        <a:xfrm>
          <a:off x="193709" y="1053244"/>
          <a:ext cx="4157711" cy="383971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DA5C4-0992-4A69-90D4-5FA33466A715}">
      <dsp:nvSpPr>
        <dsp:cNvPr id="0" name=""/>
        <dsp:cNvSpPr/>
      </dsp:nvSpPr>
      <dsp:spPr>
        <a:xfrm>
          <a:off x="3596135" y="-42460"/>
          <a:ext cx="1891157" cy="180085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 Black" pitchFamily="34" charset="0"/>
            </a:rPr>
            <a:t>To build the High Performance Team</a:t>
          </a:r>
          <a:endParaRPr lang="en-IN" sz="1400" kern="1200" dirty="0">
            <a:latin typeface="Arial Black" pitchFamily="34" charset="0"/>
          </a:endParaRPr>
        </a:p>
      </dsp:txBody>
      <dsp:txXfrm>
        <a:off x="3873089" y="221269"/>
        <a:ext cx="1337249" cy="1273394"/>
      </dsp:txXfrm>
    </dsp:sp>
    <dsp:sp modelId="{D41880AD-2E44-4F45-9B8C-25CD05677828}">
      <dsp:nvSpPr>
        <dsp:cNvPr id="0" name=""/>
        <dsp:cNvSpPr/>
      </dsp:nvSpPr>
      <dsp:spPr>
        <a:xfrm>
          <a:off x="5439301" y="-42460"/>
          <a:ext cx="2836736" cy="1800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b="0" i="0" kern="1200" dirty="0" smtClean="0">
              <a:latin typeface="Arial Black" pitchFamily="34" charset="0"/>
            </a:rPr>
            <a:t>Align the objectives of the individual with those of the business through Job Clarity, Competencies &amp; Culture</a:t>
          </a:r>
          <a:endParaRPr lang="en-IN" sz="1200" kern="1200" dirty="0">
            <a:latin typeface="Arial Black" pitchFamily="34" charset="0"/>
          </a:endParaRPr>
        </a:p>
      </dsp:txBody>
      <dsp:txXfrm>
        <a:off x="5439301" y="-42460"/>
        <a:ext cx="2836736" cy="1800852"/>
      </dsp:txXfrm>
    </dsp:sp>
    <dsp:sp modelId="{027C6999-2A3A-4E75-9AC3-3067D260C1E9}">
      <dsp:nvSpPr>
        <dsp:cNvPr id="0" name=""/>
        <dsp:cNvSpPr/>
      </dsp:nvSpPr>
      <dsp:spPr>
        <a:xfrm>
          <a:off x="4162884" y="2072673"/>
          <a:ext cx="1891157" cy="180085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 Black" pitchFamily="34" charset="0"/>
            </a:rPr>
            <a:t>Improve Organizational Performance</a:t>
          </a:r>
          <a:endParaRPr lang="en-IN" sz="1400" kern="1200" dirty="0">
            <a:latin typeface="Arial Black" pitchFamily="34" charset="0"/>
          </a:endParaRPr>
        </a:p>
      </dsp:txBody>
      <dsp:txXfrm>
        <a:off x="4439838" y="2336402"/>
        <a:ext cx="1337249" cy="1273394"/>
      </dsp:txXfrm>
    </dsp:sp>
    <dsp:sp modelId="{E247EF83-2410-4318-ABDA-75579DCCE51A}">
      <dsp:nvSpPr>
        <dsp:cNvPr id="0" name=""/>
        <dsp:cNvSpPr/>
      </dsp:nvSpPr>
      <dsp:spPr>
        <a:xfrm>
          <a:off x="6006049" y="2072673"/>
          <a:ext cx="2836736" cy="1800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b="0" i="0" kern="1200" dirty="0" smtClean="0">
              <a:latin typeface="Arial Black" pitchFamily="34" charset="0"/>
            </a:rPr>
            <a:t>Enhance the capacity and competence of individuals so that they exceed organizational expectation and work in a way that effectively and efficiently attains business strategic objectives.</a:t>
          </a:r>
          <a:endParaRPr lang="en-IN" sz="1200" b="0" i="0" kern="1200" dirty="0">
            <a:latin typeface="Arial Black" pitchFamily="34" charset="0"/>
          </a:endParaRPr>
        </a:p>
      </dsp:txBody>
      <dsp:txXfrm>
        <a:off x="6006049" y="2072673"/>
        <a:ext cx="2836736" cy="1800852"/>
      </dsp:txXfrm>
    </dsp:sp>
    <dsp:sp modelId="{65F7D5AC-258C-4263-9249-7DE5425D6C60}">
      <dsp:nvSpPr>
        <dsp:cNvPr id="0" name=""/>
        <dsp:cNvSpPr/>
      </dsp:nvSpPr>
      <dsp:spPr>
        <a:xfrm>
          <a:off x="3596135" y="4187808"/>
          <a:ext cx="1891157" cy="180085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 Black" pitchFamily="34" charset="0"/>
            </a:rPr>
            <a:t>Develop Performance Culture</a:t>
          </a:r>
          <a:endParaRPr lang="en-IN" sz="1400" kern="1200" dirty="0">
            <a:latin typeface="Arial Black" pitchFamily="34" charset="0"/>
          </a:endParaRPr>
        </a:p>
      </dsp:txBody>
      <dsp:txXfrm>
        <a:off x="3873089" y="4451537"/>
        <a:ext cx="1337249" cy="1273394"/>
      </dsp:txXfrm>
    </dsp:sp>
    <dsp:sp modelId="{AA2FC4BD-5C30-47FE-A773-02722083F06C}">
      <dsp:nvSpPr>
        <dsp:cNvPr id="0" name=""/>
        <dsp:cNvSpPr/>
      </dsp:nvSpPr>
      <dsp:spPr>
        <a:xfrm>
          <a:off x="5439301" y="4187808"/>
          <a:ext cx="2836736" cy="1800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b="0" i="0" kern="1200" dirty="0" smtClean="0">
              <a:latin typeface="Arial Black" pitchFamily="34" charset="0"/>
            </a:rPr>
            <a:t>Where people are focused on objectives, improvement &amp; Development</a:t>
          </a:r>
          <a:endParaRPr lang="en-IN" sz="1200" b="0" i="0" kern="1200" dirty="0">
            <a:latin typeface="Arial Black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i="0" kern="1200" dirty="0" smtClean="0">
              <a:latin typeface="Arial Black" pitchFamily="34" charset="0"/>
            </a:rPr>
            <a:t>Performance is properly measured and feedback is timely &amp; adequate</a:t>
          </a:r>
          <a:endParaRPr lang="en-IN" sz="1200" b="0" i="0" kern="1200" dirty="0">
            <a:latin typeface="Arial Black" pitchFamily="34" charset="0"/>
          </a:endParaRPr>
        </a:p>
      </dsp:txBody>
      <dsp:txXfrm>
        <a:off x="5439301" y="4187808"/>
        <a:ext cx="2836736" cy="1800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E6CE2A-B641-406E-8933-EAEC275B4CE8}">
      <dsp:nvSpPr>
        <dsp:cNvPr id="0" name=""/>
        <dsp:cNvSpPr/>
      </dsp:nvSpPr>
      <dsp:spPr>
        <a:xfrm>
          <a:off x="8137" y="136664"/>
          <a:ext cx="2619887" cy="195569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 Black" pitchFamily="34" charset="0"/>
            </a:rPr>
            <a:t>Problem/Organization Needs Assessment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 Black" pitchFamily="34" charset="0"/>
            </a:rPr>
            <a:t>Review Current People Competency, System, &amp; tools</a:t>
          </a:r>
        </a:p>
      </dsp:txBody>
      <dsp:txXfrm>
        <a:off x="53961" y="182488"/>
        <a:ext cx="2528239" cy="1909866"/>
      </dsp:txXfrm>
    </dsp:sp>
    <dsp:sp modelId="{55BB378A-00E7-4754-A68E-E28BF8E9C91C}">
      <dsp:nvSpPr>
        <dsp:cNvPr id="0" name=""/>
        <dsp:cNvSpPr/>
      </dsp:nvSpPr>
      <dsp:spPr>
        <a:xfrm>
          <a:off x="8137" y="2092354"/>
          <a:ext cx="2619887" cy="8409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latin typeface="Aharoni" pitchFamily="2" charset="-79"/>
              <a:cs typeface="Aharoni" pitchFamily="2" charset="-79"/>
            </a:rPr>
            <a:t>Assess</a:t>
          </a:r>
          <a:endParaRPr lang="en-IN" sz="1600" b="1" kern="1200" dirty="0">
            <a:latin typeface="Aharoni" pitchFamily="2" charset="-79"/>
            <a:cs typeface="Aharoni" pitchFamily="2" charset="-79"/>
          </a:endParaRPr>
        </a:p>
      </dsp:txBody>
      <dsp:txXfrm>
        <a:off x="8137" y="2092354"/>
        <a:ext cx="1844991" cy="840946"/>
      </dsp:txXfrm>
    </dsp:sp>
    <dsp:sp modelId="{7358098E-F850-4F71-983D-DD2B0C191028}">
      <dsp:nvSpPr>
        <dsp:cNvPr id="0" name=""/>
        <dsp:cNvSpPr/>
      </dsp:nvSpPr>
      <dsp:spPr>
        <a:xfrm>
          <a:off x="1872177" y="2124919"/>
          <a:ext cx="1027087" cy="1027087"/>
        </a:xfrm>
        <a:prstGeom prst="smileyFac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1F541F-4834-489F-93D9-183060146B3D}">
      <dsp:nvSpPr>
        <dsp:cNvPr id="0" name=""/>
        <dsp:cNvSpPr/>
      </dsp:nvSpPr>
      <dsp:spPr>
        <a:xfrm>
          <a:off x="3126436" y="136664"/>
          <a:ext cx="2619887" cy="195569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Arial Black" pitchFamily="34" charset="0"/>
            </a:rPr>
            <a:t>Financial Centric</a:t>
          </a:r>
          <a:endParaRPr lang="en-IN" sz="1200" kern="1200" dirty="0">
            <a:latin typeface="Arial Black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Arial Black" pitchFamily="34" charset="0"/>
            </a:rPr>
            <a:t>Customer Centric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Arial Black" pitchFamily="34" charset="0"/>
            </a:rPr>
            <a:t>Team Centric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Arial Black" pitchFamily="34" charset="0"/>
            </a:rPr>
            <a:t>Functional Centric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Arial Black" pitchFamily="34" charset="0"/>
            </a:rPr>
            <a:t>Learning Centric</a:t>
          </a:r>
          <a:endParaRPr lang="en-IN" sz="1200" kern="1200" dirty="0">
            <a:latin typeface="Arial Black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 Black" pitchFamily="34" charset="0"/>
            </a:rPr>
            <a:t>Communicate Expectations</a:t>
          </a:r>
          <a:endParaRPr lang="en-IN" sz="1200" kern="1200" dirty="0">
            <a:latin typeface="Arial Black" pitchFamily="34" charset="0"/>
          </a:endParaRPr>
        </a:p>
      </dsp:txBody>
      <dsp:txXfrm>
        <a:off x="3172260" y="182488"/>
        <a:ext cx="2528239" cy="1909866"/>
      </dsp:txXfrm>
    </dsp:sp>
    <dsp:sp modelId="{E533A89D-DE47-4FB3-BAA9-A414755F5FDA}">
      <dsp:nvSpPr>
        <dsp:cNvPr id="0" name=""/>
        <dsp:cNvSpPr/>
      </dsp:nvSpPr>
      <dsp:spPr>
        <a:xfrm>
          <a:off x="3126436" y="2092354"/>
          <a:ext cx="2619887" cy="8409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latin typeface="Aharoni" pitchFamily="2" charset="-79"/>
              <a:cs typeface="Aharoni" pitchFamily="2" charset="-79"/>
            </a:rPr>
            <a:t>Define Business Aspiration Goals</a:t>
          </a:r>
          <a:endParaRPr lang="en-IN" sz="1600" b="1" kern="1200" dirty="0">
            <a:latin typeface="Aharoni" pitchFamily="2" charset="-79"/>
            <a:cs typeface="Aharoni" pitchFamily="2" charset="-79"/>
          </a:endParaRPr>
        </a:p>
      </dsp:txBody>
      <dsp:txXfrm>
        <a:off x="3126436" y="2092354"/>
        <a:ext cx="1844991" cy="840946"/>
      </dsp:txXfrm>
    </dsp:sp>
    <dsp:sp modelId="{0FF1CC04-D941-45DA-96CD-1D28BB9095F5}">
      <dsp:nvSpPr>
        <dsp:cNvPr id="0" name=""/>
        <dsp:cNvSpPr/>
      </dsp:nvSpPr>
      <dsp:spPr>
        <a:xfrm>
          <a:off x="4990476" y="2170868"/>
          <a:ext cx="1027087" cy="102708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BAD31-9716-4457-A6F7-10267C6322B0}">
      <dsp:nvSpPr>
        <dsp:cNvPr id="0" name=""/>
        <dsp:cNvSpPr/>
      </dsp:nvSpPr>
      <dsp:spPr>
        <a:xfrm>
          <a:off x="6244735" y="136664"/>
          <a:ext cx="2619887" cy="195569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41910" rIns="13970" bIns="139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Define Structure, Role Clarity &amp; Role Competency &amp; Attributes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Individual &amp; Team Goal Setting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Design Departmental and Individual Score card (Define KRA &amp; KPI)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Create Development Plan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Sign off</a:t>
          </a:r>
          <a:endParaRPr lang="en-IN" sz="1100" kern="1200" dirty="0">
            <a:latin typeface="Arial Black" pitchFamily="34" charset="0"/>
          </a:endParaRPr>
        </a:p>
      </dsp:txBody>
      <dsp:txXfrm>
        <a:off x="6290559" y="182488"/>
        <a:ext cx="2528239" cy="1909866"/>
      </dsp:txXfrm>
    </dsp:sp>
    <dsp:sp modelId="{7136B2B3-B672-4312-AC40-6A70C9266278}">
      <dsp:nvSpPr>
        <dsp:cNvPr id="0" name=""/>
        <dsp:cNvSpPr/>
      </dsp:nvSpPr>
      <dsp:spPr>
        <a:xfrm>
          <a:off x="6244735" y="2092354"/>
          <a:ext cx="2619887" cy="8409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latin typeface="Aharoni" pitchFamily="2" charset="-79"/>
              <a:cs typeface="Aharoni" pitchFamily="2" charset="-79"/>
            </a:rPr>
            <a:t>Performance Planning</a:t>
          </a:r>
          <a:endParaRPr lang="en-IN" sz="1600" b="1" kern="1200" dirty="0">
            <a:latin typeface="Aharoni" pitchFamily="2" charset="-79"/>
            <a:cs typeface="Aharoni" pitchFamily="2" charset="-79"/>
          </a:endParaRPr>
        </a:p>
      </dsp:txBody>
      <dsp:txXfrm>
        <a:off x="6244735" y="2092354"/>
        <a:ext cx="1844991" cy="840946"/>
      </dsp:txXfrm>
    </dsp:sp>
    <dsp:sp modelId="{040CFDF0-ED08-4CBB-B2F5-59A2744B4E6F}">
      <dsp:nvSpPr>
        <dsp:cNvPr id="0" name=""/>
        <dsp:cNvSpPr/>
      </dsp:nvSpPr>
      <dsp:spPr>
        <a:xfrm>
          <a:off x="8108775" y="2170868"/>
          <a:ext cx="1027087" cy="102708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27BAD3-B8B1-459D-ABC5-F2364422FAF2}">
      <dsp:nvSpPr>
        <dsp:cNvPr id="0" name=""/>
        <dsp:cNvSpPr/>
      </dsp:nvSpPr>
      <dsp:spPr>
        <a:xfrm>
          <a:off x="8137" y="3652107"/>
          <a:ext cx="2619887" cy="195569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41910" rIns="13970" bIns="139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>
              <a:latin typeface="Arial Black" pitchFamily="34" charset="0"/>
            </a:rPr>
            <a:t>Training Need Analysis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Training Needs Assessment 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Competency Gap Tracking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Personal Development Action Plan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Learning System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Competency Implementation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100" kern="1200" dirty="0">
            <a:latin typeface="Arial Black" pitchFamily="34" charset="0"/>
          </a:endParaRPr>
        </a:p>
      </dsp:txBody>
      <dsp:txXfrm>
        <a:off x="53961" y="3697931"/>
        <a:ext cx="2528239" cy="1909866"/>
      </dsp:txXfrm>
    </dsp:sp>
    <dsp:sp modelId="{C9B3B821-FD73-40AC-8165-F306164FF104}">
      <dsp:nvSpPr>
        <dsp:cNvPr id="0" name=""/>
        <dsp:cNvSpPr/>
      </dsp:nvSpPr>
      <dsp:spPr>
        <a:xfrm>
          <a:off x="8137" y="5607797"/>
          <a:ext cx="2619887" cy="8409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latin typeface="Aharoni" pitchFamily="2" charset="-79"/>
              <a:cs typeface="Aharoni" pitchFamily="2" charset="-79"/>
            </a:rPr>
            <a:t>Competence Development</a:t>
          </a:r>
          <a:endParaRPr lang="en-IN" sz="1600" b="1" kern="1200" dirty="0">
            <a:latin typeface="Aharoni" pitchFamily="2" charset="-79"/>
            <a:cs typeface="Aharoni" pitchFamily="2" charset="-79"/>
          </a:endParaRPr>
        </a:p>
      </dsp:txBody>
      <dsp:txXfrm>
        <a:off x="8137" y="5607797"/>
        <a:ext cx="1844991" cy="840946"/>
      </dsp:txXfrm>
    </dsp:sp>
    <dsp:sp modelId="{16FB7109-6CED-4C79-9F1D-40A9EDA179E2}">
      <dsp:nvSpPr>
        <dsp:cNvPr id="0" name=""/>
        <dsp:cNvSpPr/>
      </dsp:nvSpPr>
      <dsp:spPr>
        <a:xfrm>
          <a:off x="1872177" y="5686311"/>
          <a:ext cx="1027087" cy="102708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3FFBD-687B-4508-9519-1D6609F8316F}">
      <dsp:nvSpPr>
        <dsp:cNvPr id="0" name=""/>
        <dsp:cNvSpPr/>
      </dsp:nvSpPr>
      <dsp:spPr>
        <a:xfrm>
          <a:off x="3126436" y="3652107"/>
          <a:ext cx="2619887" cy="195569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41910" rIns="13970" bIns="139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Design feedback system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Design &amp; Conduct Performance Review &amp; Appraisal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Action Discipline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Design Compensation and Benefit Structure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100" kern="1200" dirty="0" smtClean="0">
              <a:latin typeface="Arial Black" pitchFamily="34" charset="0"/>
            </a:rPr>
            <a:t>Develop Rewards &amp; Recognition</a:t>
          </a:r>
          <a:endParaRPr lang="en-IN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100" kern="1200" dirty="0">
            <a:latin typeface="Arial Black" pitchFamily="34" charset="0"/>
          </a:endParaRPr>
        </a:p>
      </dsp:txBody>
      <dsp:txXfrm>
        <a:off x="3172260" y="3697931"/>
        <a:ext cx="2528239" cy="1909866"/>
      </dsp:txXfrm>
    </dsp:sp>
    <dsp:sp modelId="{87B7EEF2-F309-4D52-8FAE-CAFCCB597891}">
      <dsp:nvSpPr>
        <dsp:cNvPr id="0" name=""/>
        <dsp:cNvSpPr/>
      </dsp:nvSpPr>
      <dsp:spPr>
        <a:xfrm>
          <a:off x="3126436" y="5607797"/>
          <a:ext cx="2619887" cy="84094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latin typeface="Aharoni" pitchFamily="2" charset="-79"/>
              <a:cs typeface="Aharoni" pitchFamily="2" charset="-79"/>
            </a:rPr>
            <a:t>Action Plans &amp; Evaluation</a:t>
          </a:r>
          <a:endParaRPr lang="en-IN" sz="1600" b="1" kern="1200" dirty="0">
            <a:latin typeface="Aharoni" pitchFamily="2" charset="-79"/>
            <a:cs typeface="Aharoni" pitchFamily="2" charset="-79"/>
          </a:endParaRPr>
        </a:p>
      </dsp:txBody>
      <dsp:txXfrm>
        <a:off x="3126436" y="5607797"/>
        <a:ext cx="1844991" cy="840946"/>
      </dsp:txXfrm>
    </dsp:sp>
    <dsp:sp modelId="{C2974143-322B-4E85-A66A-0EE431D591DB}">
      <dsp:nvSpPr>
        <dsp:cNvPr id="0" name=""/>
        <dsp:cNvSpPr/>
      </dsp:nvSpPr>
      <dsp:spPr>
        <a:xfrm>
          <a:off x="4990476" y="5686311"/>
          <a:ext cx="1027087" cy="1027087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BB18E8-BA51-46A7-B0C3-2B9360AE0E6A}">
      <dsp:nvSpPr>
        <dsp:cNvPr id="0" name=""/>
        <dsp:cNvSpPr/>
      </dsp:nvSpPr>
      <dsp:spPr>
        <a:xfrm>
          <a:off x="6244735" y="3652107"/>
          <a:ext cx="2619887" cy="195569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 Black" pitchFamily="34" charset="0"/>
            </a:rPr>
            <a:t>Strategic meeting</a:t>
          </a:r>
          <a:endParaRPr lang="en-IN" sz="1200" kern="1200" dirty="0">
            <a:latin typeface="Arial Black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 Black" pitchFamily="34" charset="0"/>
            </a:rPr>
            <a:t>Tactical meeting</a:t>
          </a:r>
          <a:endParaRPr lang="en-IN" sz="1200" kern="1200" dirty="0">
            <a:latin typeface="Arial Black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 Black" pitchFamily="34" charset="0"/>
            </a:rPr>
            <a:t>Operation meeting</a:t>
          </a:r>
          <a:endParaRPr lang="en-IN" sz="1200" kern="1200" dirty="0">
            <a:latin typeface="Arial Black" pitchFamily="34" charset="0"/>
          </a:endParaRPr>
        </a:p>
      </dsp:txBody>
      <dsp:txXfrm>
        <a:off x="6290559" y="3697931"/>
        <a:ext cx="2528239" cy="1909866"/>
      </dsp:txXfrm>
    </dsp:sp>
    <dsp:sp modelId="{3B2CB671-D657-4BAC-82B5-FDDFEB5C1833}">
      <dsp:nvSpPr>
        <dsp:cNvPr id="0" name=""/>
        <dsp:cNvSpPr/>
      </dsp:nvSpPr>
      <dsp:spPr>
        <a:xfrm>
          <a:off x="6244735" y="5607797"/>
          <a:ext cx="2619887" cy="8409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Aharoni" pitchFamily="2" charset="-79"/>
              <a:cs typeface="Aharoni" pitchFamily="2" charset="-79"/>
            </a:rPr>
            <a:t>Implementation of STOP System</a:t>
          </a:r>
          <a:endParaRPr lang="en-IN" sz="1600" b="1" kern="1200" dirty="0" smtClean="0">
            <a:latin typeface="Aharoni" pitchFamily="2" charset="-79"/>
            <a:cs typeface="Aharoni" pitchFamily="2" charset="-79"/>
          </a:endParaRPr>
        </a:p>
      </dsp:txBody>
      <dsp:txXfrm>
        <a:off x="6244735" y="5607797"/>
        <a:ext cx="1844991" cy="840946"/>
      </dsp:txXfrm>
    </dsp:sp>
    <dsp:sp modelId="{55BB1197-E323-46A6-A0BA-292FD4213C4F}">
      <dsp:nvSpPr>
        <dsp:cNvPr id="0" name=""/>
        <dsp:cNvSpPr/>
      </dsp:nvSpPr>
      <dsp:spPr>
        <a:xfrm>
          <a:off x="8108775" y="5686311"/>
          <a:ext cx="1027087" cy="1027087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40C8D-46B8-48A6-9A1D-CE8630C0CBD4}">
      <dsp:nvSpPr>
        <dsp:cNvPr id="0" name=""/>
        <dsp:cNvSpPr/>
      </dsp:nvSpPr>
      <dsp:spPr>
        <a:xfrm>
          <a:off x="3642809" y="2068490"/>
          <a:ext cx="1858380" cy="173676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000" b="1" kern="1200" dirty="0">
            <a:ln w="11430"/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Aharoni" pitchFamily="2" charset="-79"/>
            <a:ea typeface="+mj-ea"/>
            <a:cs typeface="Aharoni" pitchFamily="2" charset="-79"/>
          </a:endParaRPr>
        </a:p>
      </dsp:txBody>
      <dsp:txXfrm>
        <a:off x="3914962" y="2322833"/>
        <a:ext cx="1314074" cy="1228080"/>
      </dsp:txXfrm>
    </dsp:sp>
    <dsp:sp modelId="{92924AD5-0707-49E5-A2D6-2DC93BAF8627}">
      <dsp:nvSpPr>
        <dsp:cNvPr id="0" name=""/>
        <dsp:cNvSpPr/>
      </dsp:nvSpPr>
      <dsp:spPr>
        <a:xfrm rot="16200000">
          <a:off x="4287182" y="1657081"/>
          <a:ext cx="577863" cy="4320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>
            <a:latin typeface="Arial Black" pitchFamily="34" charset="0"/>
          </a:endParaRPr>
        </a:p>
      </dsp:txBody>
      <dsp:txXfrm>
        <a:off x="4351990" y="1808299"/>
        <a:ext cx="448248" cy="259230"/>
      </dsp:txXfrm>
    </dsp:sp>
    <dsp:sp modelId="{C79D35A1-B0B9-4208-9DBE-648F4FB7E980}">
      <dsp:nvSpPr>
        <dsp:cNvPr id="0" name=""/>
        <dsp:cNvSpPr/>
      </dsp:nvSpPr>
      <dsp:spPr>
        <a:xfrm>
          <a:off x="3682066" y="-114229"/>
          <a:ext cx="1779867" cy="177986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 Black" pitchFamily="34" charset="0"/>
            </a:rPr>
            <a:t>Clarifying job responsibilities &amp; expectations.</a:t>
          </a:r>
        </a:p>
      </dsp:txBody>
      <dsp:txXfrm>
        <a:off x="3942721" y="146426"/>
        <a:ext cx="1258557" cy="1258557"/>
      </dsp:txXfrm>
    </dsp:sp>
    <dsp:sp modelId="{F67014AB-03A0-482C-B7D7-6898E6ED1B83}">
      <dsp:nvSpPr>
        <dsp:cNvPr id="0" name=""/>
        <dsp:cNvSpPr/>
      </dsp:nvSpPr>
      <dsp:spPr>
        <a:xfrm rot="20520000">
          <a:off x="5364597" y="2383462"/>
          <a:ext cx="499769" cy="4320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>
            <a:latin typeface="Arial Black" pitchFamily="34" charset="0"/>
          </a:endParaRPr>
        </a:p>
      </dsp:txBody>
      <dsp:txXfrm>
        <a:off x="5367769" y="2489899"/>
        <a:ext cx="370154" cy="259230"/>
      </dsp:txXfrm>
    </dsp:sp>
    <dsp:sp modelId="{DA8B4D50-7FE2-4DC9-936A-34AC84091DE7}">
      <dsp:nvSpPr>
        <dsp:cNvPr id="0" name=""/>
        <dsp:cNvSpPr/>
      </dsp:nvSpPr>
      <dsp:spPr>
        <a:xfrm>
          <a:off x="5737460" y="1379101"/>
          <a:ext cx="1779867" cy="177986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 Black" pitchFamily="34" charset="0"/>
            </a:rPr>
            <a:t>Enhancing individual &amp; group productivity</a:t>
          </a:r>
          <a:endParaRPr lang="en-IN" sz="1200" kern="1200" dirty="0">
            <a:latin typeface="Arial Black" pitchFamily="34" charset="0"/>
          </a:endParaRPr>
        </a:p>
      </dsp:txBody>
      <dsp:txXfrm>
        <a:off x="5998115" y="1639756"/>
        <a:ext cx="1258557" cy="1258557"/>
      </dsp:txXfrm>
    </dsp:sp>
    <dsp:sp modelId="{903B9A5E-EB9C-4FEF-AE24-234ADADE9C6F}">
      <dsp:nvSpPr>
        <dsp:cNvPr id="0" name=""/>
        <dsp:cNvSpPr/>
      </dsp:nvSpPr>
      <dsp:spPr>
        <a:xfrm rot="3240000">
          <a:off x="4932478" y="3589635"/>
          <a:ext cx="549694" cy="4320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>
            <a:latin typeface="Arial Black" pitchFamily="34" charset="0"/>
          </a:endParaRPr>
        </a:p>
      </dsp:txBody>
      <dsp:txXfrm>
        <a:off x="4959193" y="3623615"/>
        <a:ext cx="420079" cy="259230"/>
      </dsp:txXfrm>
    </dsp:sp>
    <dsp:sp modelId="{3924E75B-58CD-4CC1-BD18-7BD3453A2526}">
      <dsp:nvSpPr>
        <dsp:cNvPr id="0" name=""/>
        <dsp:cNvSpPr/>
      </dsp:nvSpPr>
      <dsp:spPr>
        <a:xfrm>
          <a:off x="4952369" y="3795362"/>
          <a:ext cx="1779867" cy="177986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Arial Black" pitchFamily="34" charset="0"/>
            </a:rPr>
            <a:t>Developing employee capabilities to their fullest extent through effective feedback &amp; coaching</a:t>
          </a:r>
          <a:endParaRPr lang="en-IN" sz="1100" kern="1200" dirty="0">
            <a:latin typeface="Arial Black" pitchFamily="34" charset="0"/>
          </a:endParaRPr>
        </a:p>
      </dsp:txBody>
      <dsp:txXfrm>
        <a:off x="5213024" y="4056017"/>
        <a:ext cx="1258557" cy="1258557"/>
      </dsp:txXfrm>
    </dsp:sp>
    <dsp:sp modelId="{F584E793-541B-4A75-8ED5-DD1B75F6219E}">
      <dsp:nvSpPr>
        <dsp:cNvPr id="0" name=""/>
        <dsp:cNvSpPr/>
      </dsp:nvSpPr>
      <dsp:spPr>
        <a:xfrm rot="7560000">
          <a:off x="3670056" y="3589635"/>
          <a:ext cx="549694" cy="4320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>
            <a:latin typeface="Arial Black" pitchFamily="34" charset="0"/>
          </a:endParaRPr>
        </a:p>
      </dsp:txBody>
      <dsp:txXfrm rot="10800000">
        <a:off x="3772956" y="3623615"/>
        <a:ext cx="420079" cy="259230"/>
      </dsp:txXfrm>
    </dsp:sp>
    <dsp:sp modelId="{FA7003F8-355F-4BD6-BD8A-C0F8FA0F4C65}">
      <dsp:nvSpPr>
        <dsp:cNvPr id="0" name=""/>
        <dsp:cNvSpPr/>
      </dsp:nvSpPr>
      <dsp:spPr>
        <a:xfrm>
          <a:off x="2411762" y="3795362"/>
          <a:ext cx="1779867" cy="177986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 Black" pitchFamily="34" charset="0"/>
            </a:rPr>
            <a:t>Driving behavior to align with the organization’s core values, Goals &amp; Strategy.</a:t>
          </a:r>
        </a:p>
      </dsp:txBody>
      <dsp:txXfrm>
        <a:off x="2672417" y="4056017"/>
        <a:ext cx="1258557" cy="1258557"/>
      </dsp:txXfrm>
    </dsp:sp>
    <dsp:sp modelId="{DE569874-F3A2-4C81-B1C4-2CB77F91AB2F}">
      <dsp:nvSpPr>
        <dsp:cNvPr id="0" name=""/>
        <dsp:cNvSpPr/>
      </dsp:nvSpPr>
      <dsp:spPr>
        <a:xfrm rot="11880000">
          <a:off x="3287861" y="2383462"/>
          <a:ext cx="499769" cy="4320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>
            <a:latin typeface="Arial Black" pitchFamily="34" charset="0"/>
          </a:endParaRPr>
        </a:p>
      </dsp:txBody>
      <dsp:txXfrm rot="10800000">
        <a:off x="3414304" y="2489899"/>
        <a:ext cx="370154" cy="259230"/>
      </dsp:txXfrm>
    </dsp:sp>
    <dsp:sp modelId="{89724B90-0C8A-4889-A028-C2CC7CEA3AAE}">
      <dsp:nvSpPr>
        <dsp:cNvPr id="0" name=""/>
        <dsp:cNvSpPr/>
      </dsp:nvSpPr>
      <dsp:spPr>
        <a:xfrm>
          <a:off x="1626672" y="1379101"/>
          <a:ext cx="1779867" cy="177986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 Black" pitchFamily="34" charset="0"/>
            </a:rPr>
            <a:t>Improve communication between employees &amp; managers</a:t>
          </a:r>
        </a:p>
      </dsp:txBody>
      <dsp:txXfrm>
        <a:off x="1887327" y="1639756"/>
        <a:ext cx="1258557" cy="1258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B6D91-76AF-4E0C-920F-CFE8F2D07624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CC5D9-D43D-4C99-92FC-39DA8F31CD2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007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CC5D9-D43D-4C99-92FC-39DA8F31CD25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9113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CC5D9-D43D-4C99-92FC-39DA8F31CD25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965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88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51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348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954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27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35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223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294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607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10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88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31D10-73F1-462F-862D-8E636E316BD5}" type="datetimeFigureOut">
              <a:rPr lang="en-IN" smtClean="0"/>
              <a:t>21-05-2018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3A0EA-BAC8-4254-94F1-4806D30F3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39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ramya@rmines.com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performance Accel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2" y="-27384"/>
            <a:ext cx="912290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55576" y="4293096"/>
            <a:ext cx="777686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IN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by enhancement of Job Clarity, Culture &amp; Competency</a:t>
            </a:r>
            <a:endParaRPr lang="en-IN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3" descr="Description: C:\Users\Rajesh\AppData\Local\Microsoft\Windows\INetCache\Content.Word\Approve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4" t="39024" r="21921" b="41978"/>
          <a:stretch>
            <a:fillRect/>
          </a:stretch>
        </p:blipFill>
        <p:spPr bwMode="auto">
          <a:xfrm>
            <a:off x="8084185" y="160338"/>
            <a:ext cx="7524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5918169" y="5786148"/>
            <a:ext cx="29184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600" b="1" dirty="0" smtClean="0">
                <a:ln w="50800"/>
                <a:solidFill>
                  <a:srgbClr val="002060"/>
                </a:solidFill>
                <a:latin typeface="Arial Black" pitchFamily="34" charset="0"/>
              </a:rPr>
              <a:t>By,</a:t>
            </a:r>
          </a:p>
          <a:p>
            <a:r>
              <a:rPr lang="en-IN" sz="1600" b="1" dirty="0" smtClean="0">
                <a:ln w="50800"/>
                <a:solidFill>
                  <a:srgbClr val="002060"/>
                </a:solidFill>
                <a:latin typeface="Arial Black" pitchFamily="34" charset="0"/>
              </a:rPr>
              <a:t>Ramya </a:t>
            </a:r>
            <a:r>
              <a:rPr lang="en-IN" sz="1600" b="1" dirty="0">
                <a:ln w="50800"/>
                <a:solidFill>
                  <a:srgbClr val="002060"/>
                </a:solidFill>
                <a:latin typeface="Arial Black" pitchFamily="34" charset="0"/>
              </a:rPr>
              <a:t>BL</a:t>
            </a:r>
          </a:p>
          <a:p>
            <a:r>
              <a:rPr lang="en-US" sz="1600" b="1" dirty="0" err="1">
                <a:ln w="50800"/>
                <a:solidFill>
                  <a:srgbClr val="002060"/>
                </a:solidFill>
                <a:latin typeface="Arial Black" pitchFamily="34" charset="0"/>
              </a:rPr>
              <a:t>RMines</a:t>
            </a:r>
            <a:r>
              <a:rPr lang="en-US" sz="1600" b="1" dirty="0">
                <a:ln w="50800"/>
                <a:solidFill>
                  <a:srgbClr val="002060"/>
                </a:solidFill>
                <a:latin typeface="Arial Black" pitchFamily="34" charset="0"/>
              </a:rPr>
              <a:t> Services </a:t>
            </a:r>
            <a:r>
              <a:rPr lang="en-US" sz="1600" b="1" dirty="0" err="1">
                <a:ln w="50800"/>
                <a:solidFill>
                  <a:srgbClr val="002060"/>
                </a:solidFill>
                <a:latin typeface="Arial Black" pitchFamily="34" charset="0"/>
              </a:rPr>
              <a:t>Pvt</a:t>
            </a:r>
            <a:r>
              <a:rPr lang="en-US" sz="1600" b="1" dirty="0">
                <a:ln w="50800"/>
                <a:solidFill>
                  <a:srgbClr val="002060"/>
                </a:solidFill>
                <a:latin typeface="Arial Black" pitchFamily="34" charset="0"/>
              </a:rPr>
              <a:t> Ltd</a:t>
            </a:r>
            <a:endParaRPr lang="en-IN" sz="1600" b="1" dirty="0">
              <a:ln w="50800"/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8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1208"/>
            <a:ext cx="7848873" cy="938962"/>
          </a:xfrm>
        </p:spPr>
        <p:txBody>
          <a:bodyPr vert="horz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About us</a:t>
            </a:r>
            <a:endParaRPr lang="en-US" sz="32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323528" y="980728"/>
            <a:ext cx="8424936" cy="4191000"/>
          </a:xfrm>
        </p:spPr>
        <p:txBody>
          <a:bodyPr vert="horz">
            <a:noAutofit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US" sz="1400" dirty="0" err="1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RMines</a:t>
            </a: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Services </a:t>
            </a:r>
            <a:r>
              <a:rPr lang="en-US" sz="1400" dirty="0" err="1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Pvt</a:t>
            </a: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Ltd is professional HR women driven services based company. Our business expertise’s are: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Talent Management &amp; Learning Solutions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Campus Placement &amp; Corporate Training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Recruitment Solutions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HR Consulting &amp; Outsourcing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Payroll Management Solutions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Professional Staffing Solutions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Regulatory Compliance Services</a:t>
            </a:r>
          </a:p>
          <a:p>
            <a:pPr algn="just">
              <a:buNone/>
            </a:pPr>
            <a:endParaRPr lang="en-US" sz="300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N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We at </a:t>
            </a:r>
            <a:r>
              <a:rPr lang="en-IN" sz="1400" dirty="0" err="1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RMines</a:t>
            </a:r>
            <a:r>
              <a:rPr lang="en-IN" sz="1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give HR solutions, Performance Solutions, Learning Solutions  and Payroll Services and work together as a team, and there is no individual more significant for us than our customers. We modify our services to fulfil our customer’s requirements. Also, our services are scalable; so it doesn’t matter if you are a small or large company, our services will be your solution.</a:t>
            </a:r>
          </a:p>
        </p:txBody>
      </p:sp>
      <p:pic>
        <p:nvPicPr>
          <p:cNvPr id="6" name="Picture 5" descr="Description: C:\Users\Rajesh\AppData\Local\Microsoft\Windows\INetCache\Content.Word\Approve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4" t="39024" r="21921" b="41978"/>
          <a:stretch>
            <a:fillRect/>
          </a:stretch>
        </p:blipFill>
        <p:spPr bwMode="auto">
          <a:xfrm>
            <a:off x="8244409" y="287314"/>
            <a:ext cx="728382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22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Image result for hr ro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7" y="1340768"/>
            <a:ext cx="4840316" cy="518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hr ro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40768"/>
            <a:ext cx="4294634" cy="526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 Diagonal Corner Rectangle 7"/>
          <p:cNvSpPr/>
          <p:nvPr/>
        </p:nvSpPr>
        <p:spPr>
          <a:xfrm>
            <a:off x="0" y="-46497"/>
            <a:ext cx="9144000" cy="972458"/>
          </a:xfrm>
          <a:prstGeom prst="round2Diag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Services included in HR outsourcing:</a:t>
            </a:r>
            <a:endParaRPr lang="en-IN" sz="20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Description: C:\Users\Rajesh\AppData\Local\Microsoft\Windows\INetCache\Content.Word\Approved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4" t="39024" r="21921" b="41978"/>
          <a:stretch>
            <a:fillRect/>
          </a:stretch>
        </p:blipFill>
        <p:spPr bwMode="auto">
          <a:xfrm>
            <a:off x="8172400" y="168277"/>
            <a:ext cx="827364" cy="3476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95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122"/>
            <a:ext cx="9144000" cy="9675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/>
          <a:p>
            <a:pPr algn="ctr">
              <a:lnSpc>
                <a:spcPct val="150000"/>
              </a:lnSpc>
            </a:pPr>
            <a:r>
              <a:rPr lang="en-IN" sz="27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rial Rounded MT Bold" pitchFamily="34" charset="0"/>
                <a:cs typeface="Arial" pitchFamily="34" charset="0"/>
              </a:rPr>
              <a:t>HR CONSULTANT &amp; LEADERSHIP </a:t>
            </a:r>
            <a:r>
              <a:rPr lang="en-IN" sz="27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rial Rounded MT Bold" pitchFamily="34" charset="0"/>
                <a:cs typeface="Arial" pitchFamily="34" charset="0"/>
              </a:rPr>
              <a:t>COACH</a:t>
            </a:r>
            <a:r>
              <a:rPr lang="en-IN" sz="31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IN" sz="36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rial Rounded MT Bold" pitchFamily="34" charset="0"/>
                <a:cs typeface="Arial" pitchFamily="34" charset="0"/>
              </a:rPr>
              <a:t/>
            </a:r>
            <a:br>
              <a:rPr lang="en-IN" sz="36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rial Rounded MT Bold" pitchFamily="34" charset="0"/>
                <a:cs typeface="Arial" pitchFamily="34" charset="0"/>
              </a:rPr>
            </a:br>
            <a:r>
              <a:rPr lang="en-IN" sz="1300" b="1" dirty="0" smtClean="0">
                <a:solidFill>
                  <a:schemeClr val="tx1"/>
                </a:solidFill>
                <a:latin typeface="Arial Rounded MT Bold" pitchFamily="34" charset="0"/>
                <a:ea typeface="+mn-ea"/>
                <a:cs typeface="Arial" pitchFamily="34" charset="0"/>
              </a:rPr>
              <a:t>Contact</a:t>
            </a:r>
            <a:r>
              <a:rPr lang="en-IN" sz="1300" dirty="0" smtClean="0">
                <a:solidFill>
                  <a:schemeClr val="tx1"/>
                </a:solidFill>
                <a:latin typeface="Arial Rounded MT Bold" pitchFamily="34" charset="0"/>
                <a:ea typeface="+mn-ea"/>
                <a:cs typeface="Arial" pitchFamily="34" charset="0"/>
              </a:rPr>
              <a:t>: 9945259466 | </a:t>
            </a:r>
            <a:r>
              <a:rPr lang="en-IN" sz="1300" b="1" dirty="0" smtClean="0">
                <a:solidFill>
                  <a:schemeClr val="tx1"/>
                </a:solidFill>
                <a:latin typeface="Arial Rounded MT Bold" pitchFamily="34" charset="0"/>
                <a:ea typeface="+mn-ea"/>
                <a:cs typeface="Arial" pitchFamily="34" charset="0"/>
              </a:rPr>
              <a:t>Email</a:t>
            </a:r>
            <a:r>
              <a:rPr lang="en-IN" sz="1300" dirty="0" smtClean="0">
                <a:solidFill>
                  <a:schemeClr val="tx1"/>
                </a:solidFill>
                <a:latin typeface="Arial Rounded MT Bold" pitchFamily="34" charset="0"/>
                <a:ea typeface="+mn-ea"/>
                <a:cs typeface="Arial" pitchFamily="34" charset="0"/>
              </a:rPr>
              <a:t>: </a:t>
            </a:r>
            <a:r>
              <a:rPr lang="en-IN" sz="1300" dirty="0" smtClean="0">
                <a:solidFill>
                  <a:srgbClr val="FF0000"/>
                </a:solidFill>
                <a:latin typeface="Arial Rounded MT Bold" pitchFamily="34" charset="0"/>
                <a:ea typeface="+mn-ea"/>
                <a:cs typeface="Arial" pitchFamily="34" charset="0"/>
                <a:hlinkClick r:id="rId2"/>
              </a:rPr>
              <a:t>ramya@rmines.com</a:t>
            </a:r>
            <a:r>
              <a:rPr lang="en-IN" sz="1300" dirty="0" smtClean="0">
                <a:solidFill>
                  <a:srgbClr val="FF0000"/>
                </a:solidFill>
                <a:latin typeface="Arial Rounded MT Bold" pitchFamily="34" charset="0"/>
                <a:ea typeface="+mn-ea"/>
                <a:cs typeface="Arial" pitchFamily="34" charset="0"/>
              </a:rPr>
              <a:t> </a:t>
            </a:r>
            <a:r>
              <a:rPr lang="en-IN" sz="1300" dirty="0" smtClean="0">
                <a:solidFill>
                  <a:schemeClr val="tx1"/>
                </a:solidFill>
                <a:latin typeface="Arial Rounded MT Bold" pitchFamily="34" charset="0"/>
                <a:ea typeface="+mn-ea"/>
                <a:cs typeface="Arial" pitchFamily="34" charset="0"/>
              </a:rPr>
              <a:t>| </a:t>
            </a:r>
            <a:r>
              <a:rPr lang="en-IN" sz="1300" b="1" dirty="0" smtClean="0">
                <a:solidFill>
                  <a:schemeClr val="tx1"/>
                </a:solidFill>
                <a:latin typeface="Arial Rounded MT Bold" pitchFamily="34" charset="0"/>
                <a:ea typeface="+mn-ea"/>
                <a:cs typeface="Arial" pitchFamily="34" charset="0"/>
              </a:rPr>
              <a:t>Location</a:t>
            </a:r>
            <a:r>
              <a:rPr lang="en-IN" sz="1300" dirty="0" smtClean="0">
                <a:solidFill>
                  <a:schemeClr val="tx1"/>
                </a:solidFill>
                <a:latin typeface="Arial Rounded MT Bold" pitchFamily="34" charset="0"/>
                <a:ea typeface="+mn-ea"/>
                <a:cs typeface="Arial" pitchFamily="34" charset="0"/>
              </a:rPr>
              <a:t>: Bangalore</a:t>
            </a:r>
            <a:endParaRPr lang="en-IN" sz="3600" dirty="0">
              <a:solidFill>
                <a:schemeClr val="tx1"/>
              </a:solidFill>
              <a:latin typeface="Arial Rounded MT Bold" pitchFamily="34" charset="0"/>
              <a:ea typeface="+mn-ea"/>
              <a:cs typeface="Arial" pitchFamily="34" charset="0"/>
            </a:endParaRPr>
          </a:p>
        </p:txBody>
      </p:sp>
      <p:pic>
        <p:nvPicPr>
          <p:cNvPr id="10" name="Picture 9" descr="Description: C:\Users\Rajesh\AppData\Local\Microsoft\Windows\INetCache\Content.Word\Approve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4" t="39024" r="21921" b="41978"/>
          <a:stretch>
            <a:fillRect/>
          </a:stretch>
        </p:blipFill>
        <p:spPr bwMode="auto">
          <a:xfrm>
            <a:off x="8172400" y="168277"/>
            <a:ext cx="827364" cy="34766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AutoShape 2" descr="https://dyn.web.whatsapp.com/pp?e=https%3A%2F%2Fpps.whatsapp.net%2Fv%2Ft61.11540-24%2F26196631_764472250428854_3689290664320696320_n.jpg%3Foe%3D5A59EBC3%26oh%3Dae92fc268391ec3c1431cab749c03afb&amp;t=l&amp;u=919945259466%40c.us&amp;i=1515583299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AutoShape 4" descr="https://dyn.web.whatsapp.com/pp?e=https%3A%2F%2Fpps.whatsapp.net%2Fv%2Ft61.11540-24%2F26196631_764472250428854_3689290664320696320_n.jpg%3Foe%3D5A59EBC3%26oh%3Dae92fc268391ec3c1431cab749c03afb&amp;t=l&amp;u=919945259466%40c.us&amp;i=1515583299"/>
          <p:cNvSpPr>
            <a:spLocks noChangeAspect="1" noChangeArrowheads="1"/>
          </p:cNvSpPr>
          <p:nvPr/>
        </p:nvSpPr>
        <p:spPr bwMode="auto">
          <a:xfrm>
            <a:off x="230981" y="79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508000" y="1472511"/>
            <a:ext cx="1778000" cy="4981673"/>
          </a:xfrm>
          <a:prstGeom prst="rect">
            <a:avLst/>
          </a:prstGeom>
        </p:spPr>
        <p:txBody>
          <a:bodyPr vert="horz" lIns="18288" rIns="18288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2">
                  <a:lumMod val="75000"/>
                </a:schemeClr>
              </a:buClr>
              <a:buSzPct val="100000"/>
            </a:pPr>
            <a:endParaRPr lang="en-IN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6681" y="927879"/>
            <a:ext cx="755166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2">
                  <a:lumMod val="75000"/>
                </a:schemeClr>
              </a:buClr>
              <a:buSzPct val="100000"/>
            </a:pPr>
            <a:endParaRPr lang="en-GB" sz="1200" b="1" dirty="0" smtClean="0">
              <a:latin typeface="Arial Rounded MT Bold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Dynamic HR Consultant, Leadership Coach &amp; Trainer with experience in delivering customized learning solutions and effectiveness measurement.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n-IN" sz="1400" dirty="0" smtClean="0">
              <a:latin typeface="Arial Rounded MT Bold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IN" sz="1400" dirty="0">
                <a:latin typeface="Arial Rounded MT Bold" pitchFamily="34" charset="0"/>
                <a:cs typeface="Arial" pitchFamily="34" charset="0"/>
              </a:rPr>
              <a:t>A Dynamic </a:t>
            </a: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Human </a:t>
            </a:r>
            <a:r>
              <a:rPr lang="en-IN" sz="1400" dirty="0">
                <a:latin typeface="Arial Rounded MT Bold" pitchFamily="34" charset="0"/>
                <a:cs typeface="Arial" pitchFamily="34" charset="0"/>
              </a:rPr>
              <a:t>Resources Professional with </a:t>
            </a: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12 </a:t>
            </a:r>
            <a:r>
              <a:rPr lang="en-IN" sz="1400" dirty="0">
                <a:latin typeface="Arial Rounded MT Bold" pitchFamily="34" charset="0"/>
                <a:cs typeface="Arial" pitchFamily="34" charset="0"/>
              </a:rPr>
              <a:t>years of experience. </a:t>
            </a: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My </a:t>
            </a:r>
            <a:r>
              <a:rPr lang="en-IN" sz="1400" dirty="0">
                <a:latin typeface="Arial Rounded MT Bold" pitchFamily="34" charset="0"/>
                <a:cs typeface="Arial" pitchFamily="34" charset="0"/>
              </a:rPr>
              <a:t>passion is providing HR solutions for </a:t>
            </a: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the </a:t>
            </a:r>
            <a:r>
              <a:rPr lang="en-IN" sz="1400" dirty="0">
                <a:latin typeface="Arial Rounded MT Bold" pitchFamily="34" charset="0"/>
                <a:cs typeface="Arial" pitchFamily="34" charset="0"/>
              </a:rPr>
              <a:t>clients by helping them build their HR infrastructure through technology, compliance and people. </a:t>
            </a: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Prior </a:t>
            </a:r>
            <a:r>
              <a:rPr lang="en-IN" sz="1400" dirty="0">
                <a:latin typeface="Arial Rounded MT Bold" pitchFamily="34" charset="0"/>
                <a:cs typeface="Arial" pitchFamily="34" charset="0"/>
              </a:rPr>
              <a:t>to launching </a:t>
            </a:r>
            <a:r>
              <a:rPr lang="en-IN" sz="1400" dirty="0" err="1" smtClean="0">
                <a:latin typeface="Arial Rounded MT Bold" pitchFamily="34" charset="0"/>
                <a:cs typeface="Arial" pitchFamily="34" charset="0"/>
              </a:rPr>
              <a:t>RMines</a:t>
            </a: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, I </a:t>
            </a:r>
            <a:r>
              <a:rPr lang="en-IN" sz="1400" dirty="0">
                <a:latin typeface="Arial Rounded MT Bold" pitchFamily="34" charset="0"/>
                <a:cs typeface="Arial" pitchFamily="34" charset="0"/>
              </a:rPr>
              <a:t>held several corporate HR leadership positions in manufacturing, IT, Telecom and professional services organizations</a:t>
            </a: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n-IN" sz="1400" dirty="0" smtClean="0">
              <a:latin typeface="Arial Rounded MT Bold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Also have helped many corporates by implementing the </a:t>
            </a:r>
            <a:r>
              <a:rPr lang="en-IN" sz="1400" b="1" dirty="0" smtClean="0">
                <a:latin typeface="Arial Rounded MT Bold" pitchFamily="34" charset="0"/>
                <a:cs typeface="Arial" pitchFamily="34" charset="0"/>
              </a:rPr>
              <a:t>Performance systems by enhancing The Job Clarity, The Culture &amp; The Competencies</a:t>
            </a: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n-IN" sz="1400" dirty="0">
              <a:latin typeface="Arial Rounded MT Bold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IN" sz="1400" dirty="0" smtClean="0">
                <a:latin typeface="Arial Rounded MT Bold" pitchFamily="34" charset="0"/>
                <a:cs typeface="Arial" pitchFamily="34" charset="0"/>
              </a:rPr>
              <a:t>BBM graduate with </a:t>
            </a:r>
            <a:r>
              <a:rPr lang="en-IN" sz="1400" b="1" dirty="0" smtClean="0">
                <a:latin typeface="Arial Rounded MT Bold" pitchFamily="34" charset="0"/>
              </a:rPr>
              <a:t>MBA </a:t>
            </a:r>
            <a:r>
              <a:rPr lang="en-IN" sz="1400" b="1" dirty="0">
                <a:latin typeface="Arial Rounded MT Bold" pitchFamily="34" charset="0"/>
              </a:rPr>
              <a:t>in HR</a:t>
            </a:r>
            <a:r>
              <a:rPr lang="en-IN" sz="1400" dirty="0">
                <a:latin typeface="Arial Rounded MT Bold" pitchFamily="34" charset="0"/>
              </a:rPr>
              <a:t> from </a:t>
            </a:r>
            <a:r>
              <a:rPr lang="en-IN" sz="1400" b="1" dirty="0">
                <a:latin typeface="Arial Rounded MT Bold" pitchFamily="34" charset="0"/>
              </a:rPr>
              <a:t>Pune University</a:t>
            </a:r>
            <a:r>
              <a:rPr lang="en-IN" sz="1400" dirty="0">
                <a:latin typeface="Arial Rounded MT Bold" pitchFamily="34" charset="0"/>
              </a:rPr>
              <a:t>. </a:t>
            </a:r>
            <a:r>
              <a:rPr lang="en-IN" sz="1400" dirty="0" smtClean="0">
                <a:latin typeface="Arial Rounded MT Bold" pitchFamily="34" charset="0"/>
              </a:rPr>
              <a:t>Also I am certified </a:t>
            </a:r>
            <a:r>
              <a:rPr lang="en-IN" sz="1400" b="1" dirty="0">
                <a:latin typeface="Arial Rounded MT Bold" pitchFamily="34" charset="0"/>
              </a:rPr>
              <a:t>Six Sigma Green </a:t>
            </a:r>
            <a:r>
              <a:rPr lang="en-IN" sz="1400" b="1" dirty="0" smtClean="0">
                <a:latin typeface="Arial Rounded MT Bold" pitchFamily="34" charset="0"/>
              </a:rPr>
              <a:t>Belt.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6160268"/>
            <a:ext cx="9144000" cy="70394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6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IN" sz="2900" b="1" i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odoni MT" pitchFamily="18" charset="0"/>
                <a:cs typeface="Arial" pitchFamily="34" charset="0"/>
              </a:rPr>
              <a:t>Passion for People Development</a:t>
            </a:r>
            <a:endParaRPr lang="en-IN" sz="2900" i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Bodoni MT" pitchFamily="18" charset="0"/>
              <a:ea typeface="+mn-ea"/>
              <a:cs typeface="Arial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07" y="1126452"/>
            <a:ext cx="1036570" cy="12982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11256"/>
              </p:ext>
            </p:extLst>
          </p:nvPr>
        </p:nvGraphicFramePr>
        <p:xfrm>
          <a:off x="140210" y="4333840"/>
          <a:ext cx="8708367" cy="1615440"/>
        </p:xfrm>
        <a:graphic>
          <a:graphicData uri="http://schemas.openxmlformats.org/drawingml/2006/table">
            <a:tbl>
              <a:tblPr firstRow="1" firstCol="1" lastRow="1" lastCol="1" bandRow="1">
                <a:tableStyleId>{616DA210-FB5B-4158-B5E0-FEB733F419BA}</a:tableStyleId>
              </a:tblPr>
              <a:tblGrid>
                <a:gridCol w="2902789"/>
                <a:gridCol w="2902789"/>
                <a:gridCol w="29027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Rounded MT Bold" pitchFamily="34" charset="0"/>
                        </a:rPr>
                        <a:t>LEADERSHIP</a:t>
                      </a:r>
                      <a:r>
                        <a:rPr lang="en-IN" sz="1400" b="1" baseline="0" dirty="0" smtClean="0">
                          <a:latin typeface="Arial Rounded MT Bold" pitchFamily="34" charset="0"/>
                        </a:rPr>
                        <a:t> SERIES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Executive Coaching: Overcome barriers/dilemmas for success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Championship Team Building: Essentials for leadership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Psychometric Assessment: Understand Personality traits</a:t>
                      </a:r>
                    </a:p>
                    <a:p>
                      <a:endParaRPr lang="en-IN" sz="1400" b="0" dirty="0"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Rounded MT Bold" pitchFamily="34" charset="0"/>
                        </a:rPr>
                        <a:t>SALES TRAINING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dirty="0" smtClean="0">
                          <a:latin typeface="Arial Rounded MT Bold" pitchFamily="34" charset="0"/>
                        </a:rPr>
                        <a:t>Advance Selling</a:t>
                      </a: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 Skills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Negotiations Skills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Client Servicing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Presentation Skills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dirty="0" smtClean="0">
                          <a:latin typeface="Arial Rounded MT Bold" pitchFamily="34" charset="0"/>
                        </a:rPr>
                        <a:t>Retail Sales Technique</a:t>
                      </a:r>
                      <a:endParaRPr lang="en-IN" sz="1400" b="0" dirty="0"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latin typeface="Arial Rounded MT Bold" pitchFamily="34" charset="0"/>
                        </a:rPr>
                        <a:t>BEHAVIORAL TRAINING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dirty="0" smtClean="0">
                          <a:latin typeface="Arial Rounded MT Bold" pitchFamily="34" charset="0"/>
                        </a:rPr>
                        <a:t>Emotional</a:t>
                      </a: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 Intelligence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Conflict Management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Effective Communication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Grooming &amp; Appearance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Interpersonal Skills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200" b="0" baseline="0" dirty="0" smtClean="0">
                          <a:latin typeface="Arial Rounded MT Bold" pitchFamily="34" charset="0"/>
                        </a:rPr>
                        <a:t>Time Management </a:t>
                      </a:r>
                    </a:p>
                    <a:p>
                      <a:endParaRPr lang="en-IN" sz="1400" b="0" dirty="0"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4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Image result for galax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" name="Picture 4" descr="Description: C:\Users\Rajesh\AppData\Local\Microsoft\Windows\INetCache\Content.Word\Approve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4" t="39024" r="21921" b="41978"/>
          <a:stretch>
            <a:fillRect/>
          </a:stretch>
        </p:blipFill>
        <p:spPr bwMode="auto">
          <a:xfrm>
            <a:off x="7956376" y="160338"/>
            <a:ext cx="896491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251520" y="116632"/>
            <a:ext cx="85253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ea typeface="+mj-ea"/>
                <a:cs typeface="Aharoni" pitchFamily="2" charset="-79"/>
              </a:rPr>
              <a:t>Objective of PACE System</a:t>
            </a:r>
            <a:endParaRPr lang="en-IN" sz="32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itchFamily="2" charset="-79"/>
              <a:ea typeface="+mj-ea"/>
              <a:cs typeface="Aharoni" pitchFamily="2" charset="-79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7411062"/>
              </p:ext>
            </p:extLst>
          </p:nvPr>
        </p:nvGraphicFramePr>
        <p:xfrm>
          <a:off x="-28465" y="911800"/>
          <a:ext cx="9036496" cy="594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05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Image result for galax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981745983"/>
              </p:ext>
            </p:extLst>
          </p:nvPr>
        </p:nvGraphicFramePr>
        <p:xfrm>
          <a:off x="1" y="7937"/>
          <a:ext cx="9144000" cy="6850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angle 10"/>
          <p:cNvSpPr/>
          <p:nvPr/>
        </p:nvSpPr>
        <p:spPr>
          <a:xfrm>
            <a:off x="1699402" y="3183359"/>
            <a:ext cx="596894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IN" sz="2400" b="1" cap="none" spc="0" dirty="0" smtClean="0">
                <a:ln w="50800"/>
                <a:solidFill>
                  <a:srgbClr val="002060"/>
                </a:solidFill>
                <a:effectLst/>
                <a:latin typeface="Arial Black" pitchFamily="34" charset="0"/>
              </a:rPr>
              <a:t>Performance Management System</a:t>
            </a:r>
            <a:endParaRPr lang="en-IN" sz="2400" b="1" cap="none" spc="0" dirty="0">
              <a:ln w="50800"/>
              <a:solidFill>
                <a:srgbClr val="002060"/>
              </a:solidFill>
              <a:effectLst/>
              <a:latin typeface="Arial Black" pitchFamily="34" charset="0"/>
            </a:endParaRPr>
          </a:p>
        </p:txBody>
      </p:sp>
      <p:pic>
        <p:nvPicPr>
          <p:cNvPr id="7" name="Picture 6" descr="Description: C:\Users\Rajesh\AppData\Local\Microsoft\Windows\INetCache\Content.Word\Approved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4" t="39024" r="21921" b="41978"/>
          <a:stretch>
            <a:fillRect/>
          </a:stretch>
        </p:blipFill>
        <p:spPr bwMode="auto">
          <a:xfrm>
            <a:off x="84137" y="6524625"/>
            <a:ext cx="752475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453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Image result for galax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89296" y="211592"/>
            <a:ext cx="6784228" cy="52322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IN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ea typeface="+mj-ea"/>
                <a:cs typeface="Aharoni" pitchFamily="2" charset="-79"/>
              </a:rPr>
              <a:t>Outcome of Performance Management</a:t>
            </a:r>
            <a:endParaRPr lang="en-IN" sz="28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itchFamily="2" charset="-79"/>
              <a:ea typeface="+mj-ea"/>
              <a:cs typeface="Aharoni" pitchFamily="2" charset="-79"/>
            </a:endParaRPr>
          </a:p>
        </p:txBody>
      </p:sp>
      <p:pic>
        <p:nvPicPr>
          <p:cNvPr id="5" name="Picture 4" descr="Description: C:\Users\Rajesh\AppData\Local\Microsoft\Windows\INetCache\Content.Word\Approve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4" t="39024" r="21921" b="41978"/>
          <a:stretch>
            <a:fillRect/>
          </a:stretch>
        </p:blipFill>
        <p:spPr bwMode="auto">
          <a:xfrm>
            <a:off x="8100392" y="160338"/>
            <a:ext cx="752475" cy="333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30565982"/>
              </p:ext>
            </p:extLst>
          </p:nvPr>
        </p:nvGraphicFramePr>
        <p:xfrm>
          <a:off x="0" y="90872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8" name="Picture 4" descr="Image result for outcome image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356992"/>
            <a:ext cx="1584176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5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893833"/>
              </p:ext>
            </p:extLst>
          </p:nvPr>
        </p:nvGraphicFramePr>
        <p:xfrm>
          <a:off x="66675" y="75061"/>
          <a:ext cx="9077325" cy="678650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70142"/>
                <a:gridCol w="7107183"/>
              </a:tblGrid>
              <a:tr h="24180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HR Consultant Deliverables</a:t>
                      </a:r>
                      <a:endParaRPr lang="en-IN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051" marR="36051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269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Role Definition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051" marR="36051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Assists the organisation in converting their business goals to department and section goals and then to individual employee goals. </a:t>
                      </a:r>
                      <a:r>
                        <a:rPr lang="en-IN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RMines</a:t>
                      </a:r>
                      <a:r>
                        <a:rPr lang="en-IN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offers PMS consulting services to organisations, helping them make employee performance review a transparent process. A good review and reward system will boost the organisation’s growth trajectory towards its goals through a satisfied workforce.</a:t>
                      </a:r>
                      <a:endParaRPr lang="en-I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51" marR="36051" marT="0" marB="0"/>
                </a:tc>
              </a:tr>
              <a:tr h="2201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Responsibility Deliverable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051" marR="36051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0" kern="1200" dirty="0" smtClean="0">
                        <a:effectLst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Responsible for aligning business objectives with employees and management in designated business units.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The position serves as a consultant to management on human resource-related issues.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Acts as an employee champion and change agent.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The role assesses and anticipates HR-related needs.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The position formulates partnerships across the HR function to deliver value-added service to management and employees that reflects the business objectives of the organization.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200" b="0" kern="1200" dirty="0" smtClean="0">
                          <a:effectLst/>
                        </a:rPr>
                        <a:t>Ensures HR objectives</a:t>
                      </a:r>
                      <a:r>
                        <a:rPr lang="en-US" sz="1200" b="0" kern="1200" baseline="0" dirty="0" smtClean="0">
                          <a:effectLst/>
                        </a:rPr>
                        <a:t> are met i.e., hiring right people, people development &amp; people satisfaction.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200" b="1" kern="1200" baseline="0" dirty="0" smtClean="0">
                          <a:effectLst/>
                        </a:rPr>
                        <a:t>Ensure MIS reports are maintained &amp; dashboards are presented to Management.</a:t>
                      </a:r>
                      <a:endParaRPr lang="en-IN" sz="1400" b="1" kern="1200" dirty="0" smtClean="0">
                        <a:effectLst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IN" sz="12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51" marR="36051" marT="0" marB="0"/>
                </a:tc>
              </a:tr>
              <a:tr h="3069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Tasks &amp; Activities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 </a:t>
                      </a:r>
                      <a:endParaRPr lang="en-IN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051" marR="36051" marT="0" marB="0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Conducts weekly meetings with respective business units.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Consults with line management, providing HR guidance when appropriate.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Analyses trends and metrics in partnership with the HR group to develop solutions, programs and policies.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Manages and resolves complex employee relations issues. Conducts effective, thorough and objective investigations.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Provides day-to-day performance management guidance to line management (e.g., coaching, counselling, career development, disciplinary actions).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Works closely with management and employees to improve work relationships, build morale, and increase productivity and retention.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Provides guidance and input on business unit restructures, workforce planning and succession planning.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Identifies training needs for business units and individual executive coaching needs.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200" b="0" kern="1200" dirty="0" smtClean="0">
                          <a:effectLst/>
                        </a:rPr>
                        <a:t>Participates in evaluation and monitoring of training programs to ensure success. Follows up to ensure training objectives are met.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051" marR="360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6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</TotalTime>
  <Words>868</Words>
  <Application>Microsoft Office PowerPoint</Application>
  <PresentationFormat>On-screen Show (4:3)</PresentationFormat>
  <Paragraphs>127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About us</vt:lpstr>
      <vt:lpstr>PowerPoint Presentation</vt:lpstr>
      <vt:lpstr>HR CONSULTANT &amp; LEADERSHIP COACH  Contact: 9945259466 | Email: ramya@rmines.com | Location: Bangalore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</dc:creator>
  <cp:lastModifiedBy>Rajesh</cp:lastModifiedBy>
  <cp:revision>62</cp:revision>
  <dcterms:created xsi:type="dcterms:W3CDTF">2017-10-18T09:39:12Z</dcterms:created>
  <dcterms:modified xsi:type="dcterms:W3CDTF">2018-05-21T14:51:45Z</dcterms:modified>
</cp:coreProperties>
</file>